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3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4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5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6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7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40"/>
  </p:notesMasterIdLst>
  <p:handoutMasterIdLst>
    <p:handoutMasterId r:id="rId41"/>
  </p:handoutMasterIdLst>
  <p:sldIdLst>
    <p:sldId id="1212" r:id="rId11"/>
    <p:sldId id="2147480555" r:id="rId12"/>
    <p:sldId id="2147480550" r:id="rId13"/>
    <p:sldId id="2147480571" r:id="rId14"/>
    <p:sldId id="2147480572" r:id="rId15"/>
    <p:sldId id="2147480573" r:id="rId16"/>
    <p:sldId id="2147480575" r:id="rId17"/>
    <p:sldId id="2147480574" r:id="rId18"/>
    <p:sldId id="2147480576" r:id="rId19"/>
    <p:sldId id="2147480547" r:id="rId20"/>
    <p:sldId id="2147480577" r:id="rId21"/>
    <p:sldId id="2147480579" r:id="rId22"/>
    <p:sldId id="2147480581" r:id="rId23"/>
    <p:sldId id="2147480582" r:id="rId24"/>
    <p:sldId id="2147480583" r:id="rId25"/>
    <p:sldId id="2147480578" r:id="rId26"/>
    <p:sldId id="2147480594" r:id="rId27"/>
    <p:sldId id="2147480585" r:id="rId28"/>
    <p:sldId id="2147480580" r:id="rId29"/>
    <p:sldId id="2147480541" r:id="rId30"/>
    <p:sldId id="2147480587" r:id="rId31"/>
    <p:sldId id="2147480588" r:id="rId32"/>
    <p:sldId id="2147480589" r:id="rId33"/>
    <p:sldId id="2147480590" r:id="rId34"/>
    <p:sldId id="2147480591" r:id="rId35"/>
    <p:sldId id="2147480592" r:id="rId36"/>
    <p:sldId id="2147480593" r:id="rId37"/>
    <p:sldId id="2147480569" r:id="rId38"/>
    <p:sldId id="2147480568" r:id="rId39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96D1"/>
    <a:srgbClr val="5E9CC8"/>
    <a:srgbClr val="FF861D"/>
    <a:srgbClr val="5AB35A"/>
    <a:srgbClr val="DD4D4E"/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34" autoAdjust="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11/5/2024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41:47.3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24575,'1'11'0,"1"0"0,0 1 0,0-1 0,1 0 0,1 0 0,0-1 0,0 1 0,1-1 0,0 0 0,1 0 0,0-1 0,1 1 0,11 12 0,6 4 0,0-1 0,1-1 0,34 23 0,-32-29 0,2-1 0,0-2 0,0-1 0,1-1 0,54 14 0,17 9 0,-74-28 0,1-1 0,0-2 0,0 0 0,1-2 0,-1-1 0,1-1 0,51-6 0,-30 3 0,55 4 0,-95-1 0,0 1 0,-1 1 0,1-1 0,0 2 0,-1-1 0,1 1 0,-1 1 0,0 0 0,-1 0 0,1 1 0,-1 0 0,0 0 0,0 0 0,-1 1 0,0 1 0,0-1 0,9 15 0,-5-6 0,0 1 0,-2 0 0,0 0 0,-1 1 0,0 0 0,-2 1 0,0-1 0,3 22 0,-9-53 0,0 0 0,1 0 0,1 0 0,0 0 0,5-15 0,-5 19 0,0 0 0,1 1 0,0-1 0,0 1 0,1 0 0,0 0 0,0 0 0,1 0 0,0 1 0,1 0 0,12-13 0,-3 9 0,1 1 0,1 0 0,0 2 0,0 0 0,1 0 0,0 2 0,0 0 0,0 1 0,1 1 0,28-3 0,17 3 0,115 6 0,-55 2 0,-52-2 0,-24 0 0,55-5 0,-91 2 0,1 0 0,0-2 0,-1 1 0,1-2 0,-1 1 0,0-2 0,0 0 0,0 0 0,12-9 0,-19 11 0,-1-1 0,0 0 0,0 0 0,0 0 0,-1-1 0,1 1 0,-1-1 0,0 0 0,0 0 0,0 0 0,-1 0 0,0-1 0,0 1 0,0-1 0,-1 1 0,0-1 0,1-11 0,0-9 0,-1-1 0,-5-44 0,1 25 0,2-23-1365,0 40-5461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1.0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525 238 24575,'-32'0'0,"6"1"0,1-1 0,-1-1 0,-26-6 0,46 6 0,1 0 0,-1 0 0,1 0 0,-1-1 0,1 0 0,0 0 0,0-1 0,0 0 0,0 0 0,0 0 0,1 0 0,-1 0 0,1-1 0,0 0 0,0 0 0,0 0 0,1-1 0,-1 1 0,-3-8 0,5 8 0,1 0 0,0 1 0,0-1 0,0 0 0,1 0 0,-1 0 0,1 0 0,0 0 0,0 0 0,1 0 0,-1 0 0,1 0 0,0 0 0,0 1 0,0-1 0,0 0 0,1 0 0,-1 1 0,1-1 0,0 1 0,0-1 0,0 1 0,1 0 0,-1 0 0,1 0 0,0 0 0,-1 0 0,1 1 0,1-1 0,2-1 0,3-3 0,-1 1 0,1 0 0,0 1 0,0 0 0,0 0 0,1 1 0,0 0 0,0 1 0,0 0 0,14-2 0,-20 4 0,-1 1 0,1-1 0,0 1 0,0 0 0,0 1 0,0-1 0,-1 1 0,1-1 0,0 1 0,0 0 0,-1 1 0,1-1 0,-1 1 0,1-1 0,-1 1 0,0 0 0,1 0 0,-1 1 0,0-1 0,4 5 0,-4-2 0,1 0 0,-1 0 0,1 1 0,-1-1 0,-1 1 0,1 0 0,-1 0 0,0 0 0,-1 0 0,1 0 0,0 10 0,0 6 0,-2-1 0,0 1 0,-1 0 0,-1 0 0,-2 0 0,-6 26 0,3-27 0,0 0 0,-2 0 0,0-1 0,-1 0 0,-1-1 0,-1 0 0,-1-1 0,0 0 0,-22 21 0,-15 10 0,-90 68 0,111-94 0,14-11 0,-47 35 0,59-45 0,0 0 0,0-1 0,0 1 0,0-1 0,0 1 0,0-1 0,0 0 0,0 0 0,0 0 0,-1-1 0,1 1 0,0-1 0,-1 0 0,1 1 0,0-2 0,-1 1 0,1 0 0,-4-1 0,5-1 0,0 1 0,0 0 0,0-1 0,0 1 0,0-1 0,1 1 0,-1-1 0,1 0 0,-1 0 0,1 0 0,-1 0 0,1 0 0,0 0 0,0 0 0,0 0 0,0 0 0,1-1 0,-1 1 0,0 0 0,1 0 0,0-1 0,-1 1 0,1 0 0,0-1 0,0 1 0,0-1 0,1 1 0,-1 0 0,1-4 0,1-1 0,-1 0 0,1 0 0,0 0 0,0 0 0,1 0 0,0 1 0,0-1 0,6-8 0,-4 8 0,1 0 0,-1 1 0,1 0 0,1 0 0,-1 0 0,1 1 0,0 0 0,0 0 0,1 0 0,-1 1 0,1 0 0,16-5 0,-17 7 0,-1 1 0,0 0 0,1 0 0,-1 1 0,1 0 0,-1 0 0,1 0 0,-1 1 0,0 0 0,1 0 0,-1 1 0,0-1 0,0 1 0,0 1 0,0-1 0,0 1 0,10 7 0,6 6 0,0 1 0,24 25 0,-27-23 0,43 31 0,-54-45 0,0 0 0,1 0 0,-1-1 0,1 0 0,0-1 0,1 0 0,-1 0 0,0-1 0,13 2 0,-10-3 20,-1 0 0,1-1 0,-1 0 0,1 0 0,13-4 0,-21 3-119,1 0 0,0 0 0,-1-1 0,1 1 0,-1-1 0,1 0 0,-1-1 0,0 1 0,0-1 0,0 0 0,-1 0 0,1 0 0,-1 0 0,6-8 0,6-11-6727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4.1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24575,'0'9'0,"1"-1"0,1 1 0,-1-1 0,1 0 0,1 0 0,-1 0 0,2 0 0,-1 0 0,1-1 0,0 1 0,0-1 0,8 9 0,8 10 0,45 42 0,-28-31 0,-6-7 0,1-1 0,38 24 0,-20-14 0,-28-23 0,1-1 0,0-1 0,1-2 0,1 0 0,0-1 0,0-1 0,1-2 0,0 0 0,0-2 0,1-1 0,49 3 0,32 3 0,191 9 0,973-21 0,-1257 1 0,-1-1 0,0 2 0,1 0 0,-1 1 0,0 1 0,0 0 0,0 0 0,0 2 0,-1-1 0,1 2 0,-1 0 0,0 1 0,17 11 0,-29-16 0,1-1 0,-1 0 0,1 0 0,-1 1 0,1-1 0,-1 0 0,1 0 0,-1-1 0,1 1 0,0 0 0,-1-1 0,1 1 0,0-1 0,0 1 0,0-1 0,-1 0 0,1 0 0,0 1 0,0-1 0,0-1 0,0 1 0,-1 0 0,1 0 0,0-1 0,0 1 0,-1-1 0,1 1 0,0-1 0,0 0 0,-1 0 0,1 0 0,-1 0 0,1 0 0,-1 0 0,1 0 0,-1 0 0,0-1 0,2-1 0,5-7 0,-2-1 0,1 1 0,-1-1 0,-1-1 0,5-12 0,14-26 0,-11 32 0,1 1 0,0 0 0,2 0 0,0 2 0,1 0 0,0 1 0,1 0 0,1 2 0,0 0 0,39-17 0,-28 16 0,1 2 0,0 1 0,0 2 0,1 1 0,0 1 0,63-3 0,-64 9 0,1 0 0,-1 3 0,0 0 0,0 2 0,0 1 0,0 2 0,-1 1 0,0 1 0,-1 2 0,0 1 0,29 18 0,-35-21 0,0 0 0,0-1 0,1-1 0,38 6 0,30 11 0,-21-6 0,1-3 0,0-3 0,83 3 0,-143-14 0,390 6 0,-237-11 0,-157 4 0,0-1 0,0-1 0,0 1 0,0-2 0,0 1 0,0-1 0,0 0 0,-1 0 0,14-7 0,-17 6 0,-1 1 0,1-1 0,-1 1 0,0-1 0,0 0 0,0-1 0,0 1 0,-1 0 0,1-1 0,-1 0 0,0 1 0,0-1 0,0 0 0,-1 0 0,1 0 0,-1 0 0,0 0 0,0-1 0,0 1 0,0-6 0,1-23-1365,-2 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5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555 192 24575,'-3'-1'0,"1"1"0,-1 0 0,1 0 0,-1-1 0,1 1 0,-1-1 0,1 0 0,0 0 0,-1 0 0,1 0 0,0 0 0,-1 0 0,1-1 0,0 1 0,0-1 0,0 1 0,0-1 0,1 0 0,-1 0 0,0 0 0,1 0 0,-1 0 0,1 0 0,0 0 0,0 0 0,-1-1 0,1 1 0,1 0 0,-1-1 0,0 1 0,1-1 0,-1 1 0,1-1 0,0 1 0,0-4 0,-1-1 0,1 1 0,0 0 0,1 0 0,-1 0 0,1-1 0,1 1 0,-1 0 0,1 0 0,0 1 0,0-1 0,1 0 0,-1 0 0,7-8 0,-7 11 0,0 0 0,1 0 0,-1 1 0,1-1 0,-1 1 0,1-1 0,0 1 0,0 0 0,0 0 0,0 0 0,1 0 0,-1 1 0,0-1 0,1 1 0,-1 0 0,1 0 0,-1 0 0,1 1 0,0-1 0,-1 1 0,1 0 0,0 0 0,-1 0 0,1 0 0,3 1 0,-4 0 0,0 1 0,-1-1 0,1 0 0,-1 1 0,1 0 0,-1-1 0,1 1 0,-1 0 0,0 0 0,0 1 0,0-1 0,0 0 0,-1 1 0,1-1 0,0 1 0,-1-1 0,0 1 0,0 0 0,1-1 0,-2 1 0,1 0 0,0 0 0,-1 0 0,1 0 0,-1 0 0,0 0 0,0 0 0,0 0 0,0 0 0,0 0 0,-2 4 0,0 4 0,0 0 0,-1-1 0,-1 1 0,1-1 0,-2 0 0,1 0 0,-2 0 0,1-1 0,-1 1 0,-13 14 0,-11 10 0,-43 39 0,56-57 0,-7 7 0,-234 208 0,250-225 0,0 0 0,-1-1 0,1 1 0,-1-2 0,0 1 0,-1-1 0,1-1 0,-1 1 0,-10 1 0,17-5 0,0 1 0,0-1 0,0 0 0,0 0 0,0 0 0,1-1 0,-1 1 0,0 0 0,0-1 0,0 0 0,0 0 0,1 0 0,-1 0 0,0 0 0,1-1 0,-1 1 0,1-1 0,-1 1 0,1-1 0,0 0 0,0 0 0,0 0 0,0 0 0,0-1 0,0 1 0,0 0 0,1-1 0,-1 0 0,1 1 0,0-1 0,0 0 0,0 1 0,0-1 0,-1-5 0,0-2 0,0 0 0,0-1 0,1 1 0,1 0 0,0 0 0,0-1 0,1 1 0,0 0 0,1 0 0,0-1 0,0 1 0,8-16 0,-9 21 0,1 1 0,-1 1 0,1-1 0,0 0 0,1 0 0,-1 1 0,1-1 0,-1 1 0,1 0 0,0 0 0,0 0 0,0 0 0,1 0 0,-1 1 0,1-1 0,-1 1 0,1 0 0,0 0 0,0 1 0,0-1 0,0 1 0,0 0 0,0 0 0,0 0 0,1 0 0,-1 1 0,0-1 0,0 1 0,1 0 0,-1 1 0,0-1 0,1 1 0,4 1 0,4 2 0,1 0 0,-2 1 0,1 1 0,0 0 0,-1 1 0,0 0 0,11 9 0,74 69 0,-79-67 0,0-1 0,1 0 0,1-1 0,0-1 0,1-1 0,1-1 0,29 12 0,-47-23-40,0 0 0,-1-1 0,2 0 0,-1 0-1,0 0 1,0 0 0,0 0 0,0-1 0,1 0 0,-1 0 0,0 0-1,0-1 1,0 1 0,1-1 0,-1 0 0,0 0 0,0 0-1,0-1 1,0 1 0,-1-1 0,1 0 0,0 0 0,-1-1 0,1 1-1,-1-1 1,0 1 0,0-1 0,0 0 0,0 0 0,0-1-1,-1 1 1,1 0 0,3-7 0,11-30-6786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6.6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24575,'0'6'0,"6"2"0,7 5 0,8 1 0,1 3 0,7 6 0,5-3 0,3 3 0,1 2 0,-1 3 0,0 3 0,-7-5-8191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7.19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717 0 24575,'-5'0'0,"-15"12"0,-9 9 0,-11 8 0,1 4 0,-5 3 0,0 0 0,1 1 0,-9 10 0,-14 11 0,-31 34 0,-4 3 0,21-15 0,23-21-8191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49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0 687 24575,'1'-4'0,"0"1"0,0 0 0,0-1 0,1 1 0,-1-1 0,1 1 0,0 0 0,-1 0 0,2 0 0,-1 0 0,0 0 0,0 1 0,1-1 0,5-4 0,9-11 0,139-198 0,-130 176 0,-2-1 0,-2-1 0,27-72 0,-45 99 0,0-1 0,-1 1 0,0-22 0,-2 24 0,1-1 0,0 0 0,6-19 0,-1 25 0,-2 18 0,2 20 0,2 98 0,-9 166 0,-2-132 0,1 106 0,1-263 0,0-1 0,0 1 0,0-1 0,0 1 0,-1-1 0,0 1 0,0-1 0,0 1 0,-1-1 0,1 0 0,-5 8 0,4-10 0,1-1 0,-1 0 0,1 0 0,-1 0 0,1 0 0,-1 0 0,0 0 0,0 0 0,1 0 0,-1-1 0,0 1 0,0-1 0,0 1 0,0-1 0,0 0 0,1 0 0,-1 0 0,0 0 0,0 0 0,0 0 0,0 0 0,0-1 0,0 1 0,0-1 0,1 1 0,-1-1 0,0 0 0,0 1 0,1-1 0,-3-1 0,-94-43 0,98 45 0,-1-1 0,0 1 0,1 0 0,-1 0 0,0 0 0,0-1 0,1 1 0,-1 0 0,1-1 0,-1 1 0,0 0 0,1-1 0,-1 1 0,1-1 0,-1 1 0,1-1 0,-1 1 0,1-1 0,-1 1 0,1-1 0,0 0 0,-1 1 0,1-1 0,0 0 0,0 1 0,-1-2 0,17-5 0,38 4 0,-49 3 0,237 1-1365,-208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41:50.7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418 63 24575,'-3'-1'0,"1"0"0,0 1 0,-1-1 0,1-1 0,0 1 0,0 0 0,0 0 0,0-1 0,0 1 0,0-1 0,0 0 0,0 1 0,-2-4 0,-11-9 0,8 10 0,0 1 0,0-1 0,0 1 0,-1 0 0,1 1 0,-1 0 0,0 0 0,1 0 0,-1 1 0,0 0 0,0 1 0,0 0 0,0 0 0,0 1 0,1 0 0,-1 0 0,0 1 0,0 0 0,1 0 0,-1 1 0,1-1 0,0 2 0,0-1 0,0 1 0,0 0 0,1 1 0,-12 9 0,4-2 0,1 0 0,0 1 0,1 1 0,0 0 0,1 0 0,1 1 0,0 1 0,1-1 0,1 2 0,0-1 0,-7 25 0,9-14 0,2 0 0,0 0 0,2 1 0,2-1 0,2 40 0,0-12 0,-2-46 0,0 1 0,1-1 0,0 0 0,1 1 0,0-1 0,0 0 0,1 0 0,0 0 0,1 0 0,-1-1 0,7 10 0,-7-13 0,1-1 0,0 1 0,1-1 0,-1 1 0,1-1 0,-1 0 0,1-1 0,1 1 0,-1-1 0,0 0 0,1 0 0,-1-1 0,1 0 0,0 0 0,0 0 0,0 0 0,12 0 0,8 2 0,1-2 0,0-1 0,48-4 0,-60 1 0,-1 0 0,0-1 0,0 0 0,0-1 0,0-1 0,-1 0 0,1-1 0,20-12 0,-30 14 0,0 1 0,1-1 0,-1 0 0,-1 0 0,1 0 0,-1-1 0,1 1 0,-1-1 0,-1 0 0,1 0 0,-1 0 0,0 0 0,0 0 0,0 0 0,0-1 0,-1 1 0,0-1 0,0 1 0,-1-1 0,0-10 0,0 12 0,0 1 0,0-1 0,-1 0 0,0 0 0,1 0 0,-1 1 0,-1-1 0,1 0 0,0 1 0,-1-1 0,0 1 0,0-1 0,0 1 0,0 0 0,-1 0 0,1 0 0,-1 0 0,1 0 0,-1 1 0,0-1 0,0 1 0,-1 0 0,1 0 0,0 0 0,-1 0 0,1 0 0,-1 1 0,1-1 0,-9-1 0,-15 0-26,-1 1-1,0 1 1,-48 4-1,27-1-1232,19-1-5567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41:52.2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24575,'1'2'0,"0"0"0,0 1 0,0-1 0,0 0 0,0 1 0,1-1 0,-1 0 0,1 0 0,-1 0 0,1 0 0,0 0 0,0 0 0,0-1 0,2 2 0,5 6 0,25 25 0,39 31 0,6 4 0,-48-40 0,-15-15 0,0 2 0,-1-1 0,19 27 0,-27-33-195,1 0 0,0-1 0,0 1 0,0-1 0,1-1 0,13 9 0,-4-5-6631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41:53.0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373 1 24575,'-6'0'0,"-8"6"0,-7 2 0,0 5 0,-3 7 0,-2-1 0,-4 3 0,5 3 0,-6 4 0,-4 7 0,-1 5 0,-1-6 0,7-2 0,7-1 0,9-6-8191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41:56.0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159 213 24575,'-2'-53'0,"1"32"0,0 1 0,1-1 0,1 0 0,8-38 0,-9 58 0,0 0 0,0 1 0,0-1 0,0 0 0,0 1 0,1-1 0,-1 0 0,0 0 0,0 1 0,1-1 0,-1 0 0,0 1 0,1-1 0,-1 0 0,0 1 0,1-1 0,-1 1 0,1-1 0,0 1 0,-1-1 0,1 1 0,-1-1 0,1 1 0,0 0 0,-1-1 0,1 1 0,0 0 0,-1-1 0,1 1 0,0 0 0,-1 0 0,2-1 0,-1 2 0,1 0 0,-1-1 0,0 1 0,1 0 0,-1 0 0,0 0 0,0 0 0,0 0 0,1 0 0,-1 0 0,0 0 0,-1 0 0,1 1 0,1 1 0,26 51 0,-27-52 0,7 20 0,-1 0 0,-1 1 0,-1 0 0,0 0 0,0 32 0,-2-4 0,-7 70 0,3-113 0,0 0 0,0 0 0,-1-1 0,1 1 0,-2-1 0,1 1 0,-1-1 0,-1 0 0,1 0 0,-1 0 0,0 0 0,-1 0 0,1-1 0,-1 0 0,-1 0 0,-5 5 0,-7 3 0,0 0 0,-1-1 0,-1-2 0,-21 11 0,-45 28 0,91-59 0,-4 7 0,-1 1 0,1-1 0,-1 1 0,1-1 0,0 0 0,-1 1 0,1 0 0,0-1 0,0 1 0,0-1 0,0 1 0,1 0 0,-1 0 0,0 0 0,0 0 0,1 0 0,-1 0 0,1 0 0,-1 0 0,1 0 0,-1 0 0,1 1 0,-1-1 0,1 1 0,0-1 0,-1 1 0,1 0 0,0 0 0,-1-1 0,1 1 0,0 0 0,-1 1 0,1-1 0,0 0 0,0 0 0,-1 1 0,1-1 0,2 2 0,7 3 0,0 1 0,0 0 0,0 1 0,-1 0 0,18 17 0,48 51 0,-59-57 0,-6-6 0,1 0 0,1 0 0,0-1 0,17 10 0,-22-16 0,0-1 0,1 0 0,-1-1 0,1 0 0,0-1 0,0 0 0,0 0 0,0 0 0,14-1 0,-8 1 0,1-2 0,0 0 0,-1-1 0,1-1 0,17-3 0,-29 4 0,0 0 0,1-1 0,-1 1 0,0-1 0,0 0 0,0 0 0,-1-1 0,1 1 0,0-1 0,-1 0 0,1 1 0,-1-1 0,0-1 0,0 1 0,0-1 0,-1 1 0,1-1 0,-1 0 0,0 1 0,0-1 0,0-1 0,2-6 0,0-7-273,-1 0 0,-1 1 0,0-2 0,-1-30 0,-2 14-6553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34.4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67 24575,'1'7'0,"0"0"0,1-1 0,0 1 0,0-1 0,0 1 0,1-1 0,0 1 0,0-1 0,0 0 0,1-1 0,0 1 0,0 0 0,0-1 0,7 6 0,3 3 0,0-1 0,0 0 0,32 19 0,-6-9 0,78 30 0,-3-2 0,-82-36 0,1-1 0,0-2 0,0-2 0,1 0 0,47 5 0,-7-8 0,148-7 0,-99-3 0,1361 3 0,-1467 2 0,-1 1 0,1 0 0,-1 1 0,1 1 0,-1 0 0,0 2 0,-1 0 0,0 0 0,0 2 0,0 0 0,-1 1 0,-1 0 0,1 1 0,-2 1 0,0 0 0,0 1 0,-1 0 0,0 1 0,17 29 0,1 30 0,-22-52 0,0-1 0,13 24 0,-8-22 0,-2 1 0,0 0 0,10 32 0,-18-48 0,0-9 0,-1-21 0,0-38 0,-5-62 0,3-136 0,0 255 0,0 0 0,1 0 0,-1 0 0,1 0 0,-1 0 0,1 0 0,1 0 0,-1 0 0,0 0 0,1 0 0,0 1 0,0-1 0,0 0 0,0 1 0,1 0 0,-1 0 0,1-1 0,0 1 0,0 1 0,0-1 0,3-2 0,1 2 0,-1 0 0,1 0 0,0 1 0,0 0 0,0 1 0,0-1 0,0 1 0,0 1 0,0-1 0,0 1 0,9 1 0,507 10 0,-501-10 0,0 1 0,0 2 0,23 5 0,39 6 0,-31-7 0,78 20 0,-89-16 0,1-3 0,0-1 0,55 2 0,682-10 0,-341-3 0,-354 5 0,99-5 0,-175 2 0,0-1 0,1 0 0,-1 0 0,0-1 0,-1-1 0,1 0 0,0 0 0,-1 0 0,0-1 0,0 0 0,0-1 0,-1 0 0,0 0 0,0 0 0,-1-1 0,1 0 0,-1-1 0,9-15 0,4-8 0,-2-1 0,-2-1 0,18-51 0,-25 60-273,-1 1 0,-2-1 0,0 0 0,3-43 0,-7 36-6553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36.9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307 282 24575,'-31'0'0,"1"1"0,1-1 0,0-2 0,-44-8 0,67 9 0,0 0 0,1 0 0,-1-1 0,0 0 0,1 0 0,0 0 0,-1-1 0,1 0 0,0 0 0,0 0 0,1 0 0,-1-1 0,1 0 0,-1 0 0,1 0 0,1-1 0,-1 1 0,1-1 0,-1 0 0,1 0 0,0 0 0,1 0 0,-4-10 0,5 12 0,0-1 0,0 1 0,1-1 0,-1 1 0,1-1 0,0 1 0,0-1 0,0 0 0,1 1 0,-1-1 0,1 1 0,0-1 0,0 1 0,0-1 0,0 1 0,0 0 0,1 0 0,0-1 0,-1 1 0,1 0 0,1 0 0,-1 1 0,0-1 0,1 0 0,-1 1 0,1-1 0,0 1 0,-1 0 0,1 0 0,0 0 0,4-1 0,9-5 0,1 0 0,0 2 0,0 0 0,33-6 0,-36 8 0,8-1 0,18-5 0,73-9 0,-103 18 0,-1 0 0,1 1 0,-1 0 0,1 1 0,0 0 0,-1 0 0,0 1 0,1 0 0,-1 1 0,0 0 0,0 0 0,0 1 0,13 7 0,-17-6 0,0-1 0,0 1 0,0 0 0,-1 1 0,0-1 0,0 1 0,0 0 0,-1 0 0,1 0 0,-1 0 0,-1 1 0,1-1 0,-1 1 0,-1 0 0,1-1 0,-1 1 0,0 0 0,-1 0 0,1 0 0,-2 11 0,1-8 0,-1 0 0,0 1 0,-1-1 0,0 0 0,-1 0 0,0-1 0,0 1 0,-1 0 0,0-1 0,-1 0 0,0 0 0,0 0 0,-11 11 0,-26 24 0,-2-2 0,-2-2 0,-2-3 0,-1-1 0,-2-3 0,-1-1 0,-89 38 0,139-70 0,-1 1 0,1 0 0,-1 1 0,1-1 0,0 0 0,0 1 0,-1-1 0,1 1 0,0-1 0,-3 4 0,5-4 0,0-1 0,0 0 0,0 1 0,0-1 0,-1 1 0,1-1 0,0 0 0,0 1 0,0-1 0,0 0 0,0 1 0,0-1 0,0 0 0,0 1 0,0-1 0,0 1 0,0-1 0,1 0 0,-1 1 0,0-1 0,0 0 0,0 1 0,0-1 0,1 0 0,-1 1 0,0-1 0,0 0 0,0 1 0,1-1 0,-1 0 0,0 0 0,1 1 0,-1-1 0,0 0 0,0 0 0,1 0 0,-1 0 0,0 1 0,1-1 0,0 0 0,3 2 0,1-1 0,0 1 0,0-1 0,1 0 0,-1-1 0,0 1 0,0-1 0,0 0 0,9-1 0,48-8 0,-44 5 0,0 1 0,0 1 0,1 0 0,-1 2 0,1 0 0,-1 1 0,1 0 0,-1 2 0,34 9 0,-22-1-455,-1-2 0,49 10 0,-49-15-6371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38.0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24575,'6'2'0,"0"0"0,0 0 0,-1 1 0,1 0 0,-1 0 0,0 0 0,0 0 0,7 6 0,3 2 0,140 99 0,7 5 0,-106-78-1365,-36-21-5461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7:54:39.1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937 1 24575,'-26'-1'0,"1"2"0,0 1 0,-1 1 0,1 1 0,0 1 0,1 2 0,-1 0 0,1 2 0,1 0 0,-1 2 0,2 0 0,-41 28 0,-306 239 0,341-257 67,-46 24-1,-11 8-1564,62-35-5328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2 and 3—designing, analyzing, implementing, and </a:t>
            </a:r>
          </a:p>
          <a:p>
            <a:r>
              <a:rPr lang="en-US" dirty="0"/>
              <a:t>using numerical algorithms and software—are the main subject matter of scientiﬁc </a:t>
            </a:r>
          </a:p>
          <a:p>
            <a:r>
              <a:rPr lang="en-US" dirty="0"/>
              <a:t>computing, and of this course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597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2 and 3—designing, analyzing, implementing, and </a:t>
            </a:r>
          </a:p>
          <a:p>
            <a:r>
              <a:rPr lang="en-US" dirty="0"/>
              <a:t>using numerical algorithms and software—are the main subject matter of scientiﬁc </a:t>
            </a:r>
          </a:p>
          <a:p>
            <a:r>
              <a:rPr lang="en-US" dirty="0"/>
              <a:t>computing, and of this course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3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23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6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development of the method of least squares was due largely to Gauss, who </a:t>
            </a:r>
          </a:p>
          <a:p>
            <a:r>
              <a:rPr lang="en-US" dirty="0"/>
              <a:t>used it for solving problems in astronomy, particularly determining the orbits of </a:t>
            </a:r>
          </a:p>
          <a:p>
            <a:r>
              <a:rPr lang="en-US" dirty="0"/>
              <a:t>celestial bodies such as asteroids and comets. The elliptical orbit of such a body is </a:t>
            </a:r>
          </a:p>
          <a:p>
            <a:r>
              <a:rPr lang="en-US" dirty="0"/>
              <a:t>determined by ﬁve parameters, so in principle only ﬁve observations of its position should be necessary to determine the complete orbit. </a:t>
            </a:r>
          </a:p>
          <a:p>
            <a:r>
              <a:rPr lang="en-US" dirty="0"/>
              <a:t>Owing to measurement errors, however, an orbit based on only ﬁve observations </a:t>
            </a:r>
          </a:p>
          <a:p>
            <a:r>
              <a:rPr lang="en-US" dirty="0"/>
              <a:t>would be highly unreliable. Instead, many more observations are taken, and the </a:t>
            </a:r>
          </a:p>
          <a:p>
            <a:r>
              <a:rPr lang="en-US" dirty="0"/>
              <a:t>method of least squares is used to smooth out the errors and obtain more accurate </a:t>
            </a:r>
          </a:p>
          <a:p>
            <a:r>
              <a:rPr lang="en-US" dirty="0"/>
              <a:t>values for the orbital parameters. Least squares approximation reduces the dozens </a:t>
            </a:r>
          </a:p>
          <a:p>
            <a:r>
              <a:rPr lang="en-US" dirty="0"/>
              <a:t>or hundreds of observations, which lie in a correspondingly high-dimensional space, </a:t>
            </a:r>
          </a:p>
          <a:p>
            <a:r>
              <a:rPr lang="en-US" dirty="0"/>
              <a:t>down to the ﬁve-dimensional parameter space of the elliptical orbit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27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60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can you say about what you see?</a:t>
            </a:r>
          </a:p>
          <a:p>
            <a:pPr marL="315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 unique </a:t>
            </a:r>
          </a:p>
          <a:p>
            <a:pPr marL="315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has continuous derivatives, other one does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50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Matrix whose columns are successive powers of some independent variable 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10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1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[1 -2 4; 1 0 0; 1 1 1][x1 x2 x3] = [-27 -1 0]</a:t>
            </a:r>
          </a:p>
          <a:p>
            <a:r>
              <a:rPr lang="en-US" dirty="0"/>
              <a:t>Answer is p2(t) = −1 + 5t − 4t2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1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equal to one when x = </a:t>
            </a:r>
            <a:r>
              <a:rPr lang="en-US" dirty="0" err="1"/>
              <a:t>x_i</a:t>
            </a:r>
            <a:r>
              <a:rPr lang="en-US" dirty="0"/>
              <a:t> and 0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12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84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33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68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p1(t) = </a:t>
            </a:r>
            <a:r>
              <a:rPr lang="el-GR" dirty="0"/>
              <a:t>α1 + α2</a:t>
            </a:r>
            <a:r>
              <a:rPr lang="en-US" dirty="0"/>
              <a:t>t + </a:t>
            </a:r>
            <a:r>
              <a:rPr lang="el-GR" dirty="0"/>
              <a:t>α3</a:t>
            </a:r>
            <a:r>
              <a:rPr lang="en-US" dirty="0"/>
              <a:t>t2 + </a:t>
            </a:r>
            <a:r>
              <a:rPr lang="el-GR" dirty="0"/>
              <a:t>α4</a:t>
            </a:r>
            <a:r>
              <a:rPr lang="en-US" dirty="0"/>
              <a:t>t3, p2(t) = </a:t>
            </a:r>
            <a:r>
              <a:rPr lang="el-GR" dirty="0"/>
              <a:t>β1 + β2</a:t>
            </a:r>
            <a:r>
              <a:rPr lang="en-US" dirty="0"/>
              <a:t>t + </a:t>
            </a:r>
            <a:r>
              <a:rPr lang="el-GR" dirty="0"/>
              <a:t>β3</a:t>
            </a:r>
            <a:r>
              <a:rPr lang="en-US" dirty="0"/>
              <a:t>t2 + </a:t>
            </a:r>
            <a:r>
              <a:rPr lang="el-GR" dirty="0"/>
              <a:t>β4</a:t>
            </a:r>
            <a:r>
              <a:rPr lang="en-US" dirty="0"/>
              <a:t>t3.</a:t>
            </a:r>
          </a:p>
          <a:p>
            <a:endParaRPr lang="en-US" dirty="0"/>
          </a:p>
          <a:p>
            <a:r>
              <a:rPr lang="en-US" dirty="0"/>
              <a:t>8 parameters to determine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18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190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2 and 3—designing, analyzing, implementing, and </a:t>
            </a:r>
          </a:p>
          <a:p>
            <a:r>
              <a:rPr lang="en-US" dirty="0"/>
              <a:t>using numerical algorithms and software—are the main subject matter of scientiﬁc </a:t>
            </a:r>
          </a:p>
          <a:p>
            <a:r>
              <a:rPr lang="en-US" dirty="0"/>
              <a:t>computing, and of this course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20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68.xml"/><Relationship Id="rId47" Type="http://schemas.openxmlformats.org/officeDocument/2006/relationships/slideLayout" Target="../slideLayouts/slideLayout173.xml"/><Relationship Id="rId50" Type="http://schemas.openxmlformats.org/officeDocument/2006/relationships/slideLayout" Target="../slideLayouts/slideLayout176.xml"/><Relationship Id="rId55" Type="http://schemas.openxmlformats.org/officeDocument/2006/relationships/slideLayout" Target="../slideLayouts/slideLayout181.xml"/><Relationship Id="rId63" Type="http://schemas.openxmlformats.org/officeDocument/2006/relationships/slideLayout" Target="../slideLayouts/slideLayout189.xml"/><Relationship Id="rId68" Type="http://schemas.openxmlformats.org/officeDocument/2006/relationships/slideLayout" Target="../slideLayouts/slideLayout194.xml"/><Relationship Id="rId76" Type="http://schemas.openxmlformats.org/officeDocument/2006/relationships/slideLayout" Target="../slideLayouts/slideLayout202.xml"/><Relationship Id="rId84" Type="http://schemas.openxmlformats.org/officeDocument/2006/relationships/slideLayout" Target="../slideLayouts/slideLayout210.xml"/><Relationship Id="rId89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133.xml"/><Relationship Id="rId71" Type="http://schemas.openxmlformats.org/officeDocument/2006/relationships/slideLayout" Target="../slideLayouts/slideLayout197.xml"/><Relationship Id="rId92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79.xml"/><Relationship Id="rId58" Type="http://schemas.openxmlformats.org/officeDocument/2006/relationships/slideLayout" Target="../slideLayouts/slideLayout184.xml"/><Relationship Id="rId66" Type="http://schemas.openxmlformats.org/officeDocument/2006/relationships/slideLayout" Target="../slideLayouts/slideLayout192.xml"/><Relationship Id="rId74" Type="http://schemas.openxmlformats.org/officeDocument/2006/relationships/slideLayout" Target="../slideLayouts/slideLayout200.xml"/><Relationship Id="rId79" Type="http://schemas.openxmlformats.org/officeDocument/2006/relationships/slideLayout" Target="../slideLayouts/slideLayout205.xml"/><Relationship Id="rId87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31.xml"/><Relationship Id="rId61" Type="http://schemas.openxmlformats.org/officeDocument/2006/relationships/slideLayout" Target="../slideLayouts/slideLayout187.xml"/><Relationship Id="rId82" Type="http://schemas.openxmlformats.org/officeDocument/2006/relationships/slideLayout" Target="../slideLayouts/slideLayout208.xml"/><Relationship Id="rId90" Type="http://schemas.openxmlformats.org/officeDocument/2006/relationships/slideLayout" Target="../slideLayouts/slideLayout216.xml"/><Relationship Id="rId95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9.xml"/><Relationship Id="rId48" Type="http://schemas.openxmlformats.org/officeDocument/2006/relationships/slideLayout" Target="../slideLayouts/slideLayout174.xml"/><Relationship Id="rId56" Type="http://schemas.openxmlformats.org/officeDocument/2006/relationships/slideLayout" Target="../slideLayouts/slideLayout182.xml"/><Relationship Id="rId64" Type="http://schemas.openxmlformats.org/officeDocument/2006/relationships/slideLayout" Target="../slideLayouts/slideLayout190.xml"/><Relationship Id="rId69" Type="http://schemas.openxmlformats.org/officeDocument/2006/relationships/slideLayout" Target="../slideLayouts/slideLayout195.xml"/><Relationship Id="rId77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34.xml"/><Relationship Id="rId51" Type="http://schemas.openxmlformats.org/officeDocument/2006/relationships/slideLayout" Target="../slideLayouts/slideLayout177.xml"/><Relationship Id="rId72" Type="http://schemas.openxmlformats.org/officeDocument/2006/relationships/slideLayout" Target="../slideLayouts/slideLayout198.xml"/><Relationship Id="rId80" Type="http://schemas.openxmlformats.org/officeDocument/2006/relationships/slideLayout" Target="../slideLayouts/slideLayout206.xml"/><Relationship Id="rId85" Type="http://schemas.openxmlformats.org/officeDocument/2006/relationships/slideLayout" Target="../slideLayouts/slideLayout211.xml"/><Relationship Id="rId93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59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Relationship Id="rId54" Type="http://schemas.openxmlformats.org/officeDocument/2006/relationships/slideLayout" Target="../slideLayouts/slideLayout180.xml"/><Relationship Id="rId62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96.xml"/><Relationship Id="rId75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9.xml"/><Relationship Id="rId88" Type="http://schemas.openxmlformats.org/officeDocument/2006/relationships/slideLayout" Target="../slideLayouts/slideLayout214.xml"/><Relationship Id="rId91" Type="http://schemas.openxmlformats.org/officeDocument/2006/relationships/slideLayout" Target="../slideLayouts/slideLayout217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75.xml"/><Relationship Id="rId57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78.xml"/><Relationship Id="rId60" Type="http://schemas.openxmlformats.org/officeDocument/2006/relationships/slideLayout" Target="../slideLayouts/slideLayout186.xml"/><Relationship Id="rId65" Type="http://schemas.openxmlformats.org/officeDocument/2006/relationships/slideLayout" Target="../slideLayouts/slideLayout191.xml"/><Relationship Id="rId73" Type="http://schemas.openxmlformats.org/officeDocument/2006/relationships/slideLayout" Target="../slideLayouts/slideLayout199.xml"/><Relationship Id="rId78" Type="http://schemas.openxmlformats.org/officeDocument/2006/relationships/slideLayout" Target="../slideLayouts/slideLayout204.xml"/><Relationship Id="rId81" Type="http://schemas.openxmlformats.org/officeDocument/2006/relationships/slideLayout" Target="../slideLayouts/slideLayout207.xml"/><Relationship Id="rId86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26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24.xml"/><Relationship Id="rId21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5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24" Type="http://schemas.openxmlformats.org/officeDocument/2006/relationships/slideLayout" Target="../slideLayouts/slideLayout245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23" Type="http://schemas.openxmlformats.org/officeDocument/2006/relationships/slideLayout" Target="../slideLayouts/slideLayout244.xml"/><Relationship Id="rId28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31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slideLayout" Target="../slideLayouts/slideLayout243.xml"/><Relationship Id="rId27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5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26" Type="http://schemas.openxmlformats.org/officeDocument/2006/relationships/slideLayout" Target="../slideLayouts/slideLayout278.xml"/><Relationship Id="rId39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86.xml"/><Relationship Id="rId42" Type="http://schemas.openxmlformats.org/officeDocument/2006/relationships/slideLayout" Target="../slideLayouts/slideLayout294.xml"/><Relationship Id="rId47" Type="http://schemas.openxmlformats.org/officeDocument/2006/relationships/slideLayout" Target="../slideLayouts/slideLayout299.xml"/><Relationship Id="rId50" Type="http://schemas.openxmlformats.org/officeDocument/2006/relationships/slideLayout" Target="../slideLayouts/slideLayout302.xml"/><Relationship Id="rId55" Type="http://schemas.openxmlformats.org/officeDocument/2006/relationships/slideLayout" Target="../slideLayouts/slideLayout307.xml"/><Relationship Id="rId63" Type="http://schemas.openxmlformats.org/officeDocument/2006/relationships/slideLayout" Target="../slideLayouts/slideLayout315.xml"/><Relationship Id="rId68" Type="http://schemas.openxmlformats.org/officeDocument/2006/relationships/slideLayout" Target="../slideLayouts/slideLayout320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9.xml"/><Relationship Id="rId71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9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76.xml"/><Relationship Id="rId32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292.xml"/><Relationship Id="rId45" Type="http://schemas.openxmlformats.org/officeDocument/2006/relationships/slideLayout" Target="../slideLayouts/slideLayout297.xml"/><Relationship Id="rId53" Type="http://schemas.openxmlformats.org/officeDocument/2006/relationships/slideLayout" Target="../slideLayouts/slideLayout305.xml"/><Relationship Id="rId58" Type="http://schemas.openxmlformats.org/officeDocument/2006/relationships/slideLayout" Target="../slideLayouts/slideLayout310.xml"/><Relationship Id="rId66" Type="http://schemas.openxmlformats.org/officeDocument/2006/relationships/slideLayout" Target="../slideLayouts/slideLayout318.xml"/><Relationship Id="rId7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slideLayout" Target="../slideLayouts/slideLayout275.xml"/><Relationship Id="rId28" Type="http://schemas.openxmlformats.org/officeDocument/2006/relationships/slideLayout" Target="../slideLayouts/slideLayout280.xml"/><Relationship Id="rId36" Type="http://schemas.openxmlformats.org/officeDocument/2006/relationships/slideLayout" Target="../slideLayouts/slideLayout288.xml"/><Relationship Id="rId49" Type="http://schemas.openxmlformats.org/officeDocument/2006/relationships/slideLayout" Target="../slideLayouts/slideLayout301.xml"/><Relationship Id="rId57" Type="http://schemas.openxmlformats.org/officeDocument/2006/relationships/slideLayout" Target="../slideLayouts/slideLayout309.xml"/><Relationship Id="rId61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83.xml"/><Relationship Id="rId44" Type="http://schemas.openxmlformats.org/officeDocument/2006/relationships/slideLayout" Target="../slideLayouts/slideLayout296.xml"/><Relationship Id="rId52" Type="http://schemas.openxmlformats.org/officeDocument/2006/relationships/slideLayout" Target="../slideLayouts/slideLayout304.xml"/><Relationship Id="rId60" Type="http://schemas.openxmlformats.org/officeDocument/2006/relationships/slideLayout" Target="../slideLayouts/slideLayout312.xml"/><Relationship Id="rId65" Type="http://schemas.openxmlformats.org/officeDocument/2006/relationships/slideLayout" Target="../slideLayouts/slideLayout317.xml"/><Relationship Id="rId7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slideLayout" Target="../slideLayouts/slideLayout274.xml"/><Relationship Id="rId27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282.xml"/><Relationship Id="rId35" Type="http://schemas.openxmlformats.org/officeDocument/2006/relationships/slideLayout" Target="../slideLayouts/slideLayout287.xml"/><Relationship Id="rId43" Type="http://schemas.openxmlformats.org/officeDocument/2006/relationships/slideLayout" Target="../slideLayouts/slideLayout295.xml"/><Relationship Id="rId48" Type="http://schemas.openxmlformats.org/officeDocument/2006/relationships/slideLayout" Target="../slideLayouts/slideLayout300.xml"/><Relationship Id="rId56" Type="http://schemas.openxmlformats.org/officeDocument/2006/relationships/slideLayout" Target="../slideLayouts/slideLayout308.xml"/><Relationship Id="rId64" Type="http://schemas.openxmlformats.org/officeDocument/2006/relationships/slideLayout" Target="../slideLayouts/slideLayout316.xml"/><Relationship Id="rId6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60.xml"/><Relationship Id="rId51" Type="http://schemas.openxmlformats.org/officeDocument/2006/relationships/slideLayout" Target="../slideLayouts/slideLayout303.xml"/><Relationship Id="rId72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slideLayout" Target="../slideLayouts/slideLayout277.xml"/><Relationship Id="rId33" Type="http://schemas.openxmlformats.org/officeDocument/2006/relationships/slideLayout" Target="../slideLayouts/slideLayout285.xml"/><Relationship Id="rId38" Type="http://schemas.openxmlformats.org/officeDocument/2006/relationships/slideLayout" Target="../slideLayouts/slideLayout290.xml"/><Relationship Id="rId46" Type="http://schemas.openxmlformats.org/officeDocument/2006/relationships/slideLayout" Target="../slideLayouts/slideLayout298.xml"/><Relationship Id="rId59" Type="http://schemas.openxmlformats.org/officeDocument/2006/relationships/slideLayout" Target="../slideLayouts/slideLayout311.xml"/><Relationship Id="rId67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272.xml"/><Relationship Id="rId41" Type="http://schemas.openxmlformats.org/officeDocument/2006/relationships/slideLayout" Target="../slideLayouts/slideLayout293.xml"/><Relationship Id="rId54" Type="http://schemas.openxmlformats.org/officeDocument/2006/relationships/slideLayout" Target="../slideLayouts/slideLayout306.xml"/><Relationship Id="rId62" Type="http://schemas.openxmlformats.org/officeDocument/2006/relationships/slideLayout" Target="../slideLayouts/slideLayout314.xml"/><Relationship Id="rId70" Type="http://schemas.openxmlformats.org/officeDocument/2006/relationships/slideLayout" Target="../slideLayouts/slideLayout322.xml"/><Relationship Id="rId75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0.xml"/><Relationship Id="rId18" Type="http://schemas.openxmlformats.org/officeDocument/2006/relationships/slideLayout" Target="../slideLayouts/slideLayout345.xml"/><Relationship Id="rId26" Type="http://schemas.openxmlformats.org/officeDocument/2006/relationships/slideLayout" Target="../slideLayouts/slideLayout353.xml"/><Relationship Id="rId39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48.xml"/><Relationship Id="rId34" Type="http://schemas.openxmlformats.org/officeDocument/2006/relationships/slideLayout" Target="../slideLayouts/slideLayout361.xml"/><Relationship Id="rId42" Type="http://schemas.openxmlformats.org/officeDocument/2006/relationships/slideLayout" Target="../slideLayouts/slideLayout369.xml"/><Relationship Id="rId47" Type="http://schemas.openxmlformats.org/officeDocument/2006/relationships/slideLayout" Target="../slideLayouts/slideLayout374.xml"/><Relationship Id="rId50" Type="http://schemas.openxmlformats.org/officeDocument/2006/relationships/slideLayout" Target="../slideLayouts/slideLayout377.xml"/><Relationship Id="rId55" Type="http://schemas.openxmlformats.org/officeDocument/2006/relationships/slideLayout" Target="../slideLayouts/slideLayout382.xml"/><Relationship Id="rId63" Type="http://schemas.openxmlformats.org/officeDocument/2006/relationships/slideLayout" Target="../slideLayouts/slideLayout390.xml"/><Relationship Id="rId6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34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9.xml"/><Relationship Id="rId16" Type="http://schemas.openxmlformats.org/officeDocument/2006/relationships/slideLayout" Target="../slideLayouts/slideLayout343.xml"/><Relationship Id="rId29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24" Type="http://schemas.openxmlformats.org/officeDocument/2006/relationships/slideLayout" Target="../slideLayouts/slideLayout351.xml"/><Relationship Id="rId32" Type="http://schemas.openxmlformats.org/officeDocument/2006/relationships/slideLayout" Target="../slideLayouts/slideLayout359.xml"/><Relationship Id="rId37" Type="http://schemas.openxmlformats.org/officeDocument/2006/relationships/slideLayout" Target="../slideLayouts/slideLayout364.xml"/><Relationship Id="rId40" Type="http://schemas.openxmlformats.org/officeDocument/2006/relationships/slideLayout" Target="../slideLayouts/slideLayout367.xml"/><Relationship Id="rId45" Type="http://schemas.openxmlformats.org/officeDocument/2006/relationships/slideLayout" Target="../slideLayouts/slideLayout372.xml"/><Relationship Id="rId53" Type="http://schemas.openxmlformats.org/officeDocument/2006/relationships/slideLayout" Target="../slideLayouts/slideLayout380.xml"/><Relationship Id="rId58" Type="http://schemas.openxmlformats.org/officeDocument/2006/relationships/slideLayout" Target="../slideLayouts/slideLayout385.xml"/><Relationship Id="rId6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32.xml"/><Relationship Id="rId15" Type="http://schemas.openxmlformats.org/officeDocument/2006/relationships/slideLayout" Target="../slideLayouts/slideLayout342.xml"/><Relationship Id="rId23" Type="http://schemas.openxmlformats.org/officeDocument/2006/relationships/slideLayout" Target="../slideLayouts/slideLayout350.xml"/><Relationship Id="rId28" Type="http://schemas.openxmlformats.org/officeDocument/2006/relationships/slideLayout" Target="../slideLayouts/slideLayout355.xml"/><Relationship Id="rId36" Type="http://schemas.openxmlformats.org/officeDocument/2006/relationships/slideLayout" Target="../slideLayouts/slideLayout363.xml"/><Relationship Id="rId49" Type="http://schemas.openxmlformats.org/officeDocument/2006/relationships/slideLayout" Target="../slideLayouts/slideLayout376.xml"/><Relationship Id="rId57" Type="http://schemas.openxmlformats.org/officeDocument/2006/relationships/slideLayout" Target="../slideLayouts/slideLayout384.xml"/><Relationship Id="rId6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37.xml"/><Relationship Id="rId19" Type="http://schemas.openxmlformats.org/officeDocument/2006/relationships/slideLayout" Target="../slideLayouts/slideLayout346.xml"/><Relationship Id="rId31" Type="http://schemas.openxmlformats.org/officeDocument/2006/relationships/slideLayout" Target="../slideLayouts/slideLayout358.xml"/><Relationship Id="rId44" Type="http://schemas.openxmlformats.org/officeDocument/2006/relationships/slideLayout" Target="../slideLayouts/slideLayout371.xml"/><Relationship Id="rId52" Type="http://schemas.openxmlformats.org/officeDocument/2006/relationships/slideLayout" Target="../slideLayouts/slideLayout379.xml"/><Relationship Id="rId60" Type="http://schemas.openxmlformats.org/officeDocument/2006/relationships/slideLayout" Target="../slideLayouts/slideLayout387.xml"/><Relationship Id="rId6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Relationship Id="rId14" Type="http://schemas.openxmlformats.org/officeDocument/2006/relationships/slideLayout" Target="../slideLayouts/slideLayout341.xml"/><Relationship Id="rId22" Type="http://schemas.openxmlformats.org/officeDocument/2006/relationships/slideLayout" Target="../slideLayouts/slideLayout349.xml"/><Relationship Id="rId27" Type="http://schemas.openxmlformats.org/officeDocument/2006/relationships/slideLayout" Target="../slideLayouts/slideLayout354.xml"/><Relationship Id="rId30" Type="http://schemas.openxmlformats.org/officeDocument/2006/relationships/slideLayout" Target="../slideLayouts/slideLayout357.xml"/><Relationship Id="rId35" Type="http://schemas.openxmlformats.org/officeDocument/2006/relationships/slideLayout" Target="../slideLayouts/slideLayout362.xml"/><Relationship Id="rId43" Type="http://schemas.openxmlformats.org/officeDocument/2006/relationships/slideLayout" Target="../slideLayouts/slideLayout370.xml"/><Relationship Id="rId48" Type="http://schemas.openxmlformats.org/officeDocument/2006/relationships/slideLayout" Target="../slideLayouts/slideLayout375.xml"/><Relationship Id="rId56" Type="http://schemas.openxmlformats.org/officeDocument/2006/relationships/slideLayout" Target="../slideLayouts/slideLayout383.xml"/><Relationship Id="rId64" Type="http://schemas.openxmlformats.org/officeDocument/2006/relationships/slideLayout" Target="../slideLayouts/slideLayout391.xml"/><Relationship Id="rId6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35.xml"/><Relationship Id="rId51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9.xml"/><Relationship Id="rId17" Type="http://schemas.openxmlformats.org/officeDocument/2006/relationships/slideLayout" Target="../slideLayouts/slideLayout344.xml"/><Relationship Id="rId25" Type="http://schemas.openxmlformats.org/officeDocument/2006/relationships/slideLayout" Target="../slideLayouts/slideLayout352.xml"/><Relationship Id="rId33" Type="http://schemas.openxmlformats.org/officeDocument/2006/relationships/slideLayout" Target="../slideLayouts/slideLayout360.xml"/><Relationship Id="rId38" Type="http://schemas.openxmlformats.org/officeDocument/2006/relationships/slideLayout" Target="../slideLayouts/slideLayout365.xml"/><Relationship Id="rId46" Type="http://schemas.openxmlformats.org/officeDocument/2006/relationships/slideLayout" Target="../slideLayouts/slideLayout373.xml"/><Relationship Id="rId59" Type="http://schemas.openxmlformats.org/officeDocument/2006/relationships/slideLayout" Target="../slideLayouts/slideLayout386.xml"/><Relationship Id="rId67" Type="http://schemas.openxmlformats.org/officeDocument/2006/relationships/slideLayout" Target="../slideLayouts/slideLayout394.xml"/><Relationship Id="rId20" Type="http://schemas.openxmlformats.org/officeDocument/2006/relationships/slideLayout" Target="../slideLayouts/slideLayout347.xml"/><Relationship Id="rId41" Type="http://schemas.openxmlformats.org/officeDocument/2006/relationships/slideLayout" Target="../slideLayouts/slideLayout368.xml"/><Relationship Id="rId54" Type="http://schemas.openxmlformats.org/officeDocument/2006/relationships/slideLayout" Target="../slideLayouts/slideLayout381.xml"/><Relationship Id="rId62" Type="http://schemas.openxmlformats.org/officeDocument/2006/relationships/slideLayout" Target="../slideLayouts/slideLayout389.xml"/><Relationship Id="rId70" Type="http://schemas.openxmlformats.org/officeDocument/2006/relationships/slideLayout" Target="../slideLayouts/slideLayout39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15.xml"/><Relationship Id="rId26" Type="http://schemas.openxmlformats.org/officeDocument/2006/relationships/slideLayout" Target="../slideLayouts/slideLayout423.xml"/><Relationship Id="rId39" Type="http://schemas.openxmlformats.org/officeDocument/2006/relationships/slideLayout" Target="../slideLayouts/slideLayout436.xml"/><Relationship Id="rId21" Type="http://schemas.openxmlformats.org/officeDocument/2006/relationships/slideLayout" Target="../slideLayouts/slideLayout418.xml"/><Relationship Id="rId34" Type="http://schemas.openxmlformats.org/officeDocument/2006/relationships/slideLayout" Target="../slideLayouts/slideLayout431.xml"/><Relationship Id="rId42" Type="http://schemas.openxmlformats.org/officeDocument/2006/relationships/slideLayout" Target="../slideLayouts/slideLayout439.xml"/><Relationship Id="rId47" Type="http://schemas.openxmlformats.org/officeDocument/2006/relationships/slideLayout" Target="../slideLayouts/slideLayout444.xml"/><Relationship Id="rId50" Type="http://schemas.openxmlformats.org/officeDocument/2006/relationships/slideLayout" Target="../slideLayouts/slideLayout447.xml"/><Relationship Id="rId55" Type="http://schemas.openxmlformats.org/officeDocument/2006/relationships/slideLayout" Target="../slideLayouts/slideLayout452.xml"/><Relationship Id="rId63" Type="http://schemas.openxmlformats.org/officeDocument/2006/relationships/slideLayout" Target="../slideLayouts/slideLayout460.xml"/><Relationship Id="rId68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04.xml"/><Relationship Id="rId71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399.xml"/><Relationship Id="rId16" Type="http://schemas.openxmlformats.org/officeDocument/2006/relationships/slideLayout" Target="../slideLayouts/slideLayout413.xml"/><Relationship Id="rId29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08.xml"/><Relationship Id="rId24" Type="http://schemas.openxmlformats.org/officeDocument/2006/relationships/slideLayout" Target="../slideLayouts/slideLayout421.xml"/><Relationship Id="rId32" Type="http://schemas.openxmlformats.org/officeDocument/2006/relationships/slideLayout" Target="../slideLayouts/slideLayout429.xml"/><Relationship Id="rId37" Type="http://schemas.openxmlformats.org/officeDocument/2006/relationships/slideLayout" Target="../slideLayouts/slideLayout434.xml"/><Relationship Id="rId40" Type="http://schemas.openxmlformats.org/officeDocument/2006/relationships/slideLayout" Target="../slideLayouts/slideLayout437.xml"/><Relationship Id="rId45" Type="http://schemas.openxmlformats.org/officeDocument/2006/relationships/slideLayout" Target="../slideLayouts/slideLayout442.xml"/><Relationship Id="rId53" Type="http://schemas.openxmlformats.org/officeDocument/2006/relationships/slideLayout" Target="../slideLayouts/slideLayout450.xml"/><Relationship Id="rId58" Type="http://schemas.openxmlformats.org/officeDocument/2006/relationships/slideLayout" Target="../slideLayouts/slideLayout455.xml"/><Relationship Id="rId66" Type="http://schemas.openxmlformats.org/officeDocument/2006/relationships/slideLayout" Target="../slideLayouts/slideLayout463.xml"/><Relationship Id="rId74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02.xml"/><Relationship Id="rId15" Type="http://schemas.openxmlformats.org/officeDocument/2006/relationships/slideLayout" Target="../slideLayouts/slideLayout412.xml"/><Relationship Id="rId23" Type="http://schemas.openxmlformats.org/officeDocument/2006/relationships/slideLayout" Target="../slideLayouts/slideLayout420.xml"/><Relationship Id="rId28" Type="http://schemas.openxmlformats.org/officeDocument/2006/relationships/slideLayout" Target="../slideLayouts/slideLayout425.xml"/><Relationship Id="rId36" Type="http://schemas.openxmlformats.org/officeDocument/2006/relationships/slideLayout" Target="../slideLayouts/slideLayout433.xml"/><Relationship Id="rId49" Type="http://schemas.openxmlformats.org/officeDocument/2006/relationships/slideLayout" Target="../slideLayouts/slideLayout446.xml"/><Relationship Id="rId57" Type="http://schemas.openxmlformats.org/officeDocument/2006/relationships/slideLayout" Target="../slideLayouts/slideLayout454.xml"/><Relationship Id="rId61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07.xml"/><Relationship Id="rId19" Type="http://schemas.openxmlformats.org/officeDocument/2006/relationships/slideLayout" Target="../slideLayouts/slideLayout416.xml"/><Relationship Id="rId31" Type="http://schemas.openxmlformats.org/officeDocument/2006/relationships/slideLayout" Target="../slideLayouts/slideLayout428.xml"/><Relationship Id="rId44" Type="http://schemas.openxmlformats.org/officeDocument/2006/relationships/slideLayout" Target="../slideLayouts/slideLayout441.xml"/><Relationship Id="rId52" Type="http://schemas.openxmlformats.org/officeDocument/2006/relationships/slideLayout" Target="../slideLayouts/slideLayout449.xml"/><Relationship Id="rId60" Type="http://schemas.openxmlformats.org/officeDocument/2006/relationships/slideLayout" Target="../slideLayouts/slideLayout457.xml"/><Relationship Id="rId65" Type="http://schemas.openxmlformats.org/officeDocument/2006/relationships/slideLayout" Target="../slideLayouts/slideLayout462.xml"/><Relationship Id="rId73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11.xml"/><Relationship Id="rId22" Type="http://schemas.openxmlformats.org/officeDocument/2006/relationships/slideLayout" Target="../slideLayouts/slideLayout419.xml"/><Relationship Id="rId27" Type="http://schemas.openxmlformats.org/officeDocument/2006/relationships/slideLayout" Target="../slideLayouts/slideLayout424.xml"/><Relationship Id="rId30" Type="http://schemas.openxmlformats.org/officeDocument/2006/relationships/slideLayout" Target="../slideLayouts/slideLayout427.xml"/><Relationship Id="rId35" Type="http://schemas.openxmlformats.org/officeDocument/2006/relationships/slideLayout" Target="../slideLayouts/slideLayout432.xml"/><Relationship Id="rId43" Type="http://schemas.openxmlformats.org/officeDocument/2006/relationships/slideLayout" Target="../slideLayouts/slideLayout440.xml"/><Relationship Id="rId48" Type="http://schemas.openxmlformats.org/officeDocument/2006/relationships/slideLayout" Target="../slideLayouts/slideLayout445.xml"/><Relationship Id="rId56" Type="http://schemas.openxmlformats.org/officeDocument/2006/relationships/slideLayout" Target="../slideLayouts/slideLayout453.xml"/><Relationship Id="rId64" Type="http://schemas.openxmlformats.org/officeDocument/2006/relationships/slideLayout" Target="../slideLayouts/slideLayout461.xml"/><Relationship Id="rId69" Type="http://schemas.openxmlformats.org/officeDocument/2006/relationships/slideLayout" Target="../slideLayouts/slideLayout466.xml"/><Relationship Id="rId8" Type="http://schemas.openxmlformats.org/officeDocument/2006/relationships/slideLayout" Target="../slideLayouts/slideLayout405.xml"/><Relationship Id="rId51" Type="http://schemas.openxmlformats.org/officeDocument/2006/relationships/slideLayout" Target="../slideLayouts/slideLayout448.xml"/><Relationship Id="rId72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409.xml"/><Relationship Id="rId17" Type="http://schemas.openxmlformats.org/officeDocument/2006/relationships/slideLayout" Target="../slideLayouts/slideLayout414.xml"/><Relationship Id="rId25" Type="http://schemas.openxmlformats.org/officeDocument/2006/relationships/slideLayout" Target="../slideLayouts/slideLayout422.xml"/><Relationship Id="rId33" Type="http://schemas.openxmlformats.org/officeDocument/2006/relationships/slideLayout" Target="../slideLayouts/slideLayout430.xml"/><Relationship Id="rId38" Type="http://schemas.openxmlformats.org/officeDocument/2006/relationships/slideLayout" Target="../slideLayouts/slideLayout435.xml"/><Relationship Id="rId46" Type="http://schemas.openxmlformats.org/officeDocument/2006/relationships/slideLayout" Target="../slideLayouts/slideLayout443.xml"/><Relationship Id="rId59" Type="http://schemas.openxmlformats.org/officeDocument/2006/relationships/slideLayout" Target="../slideLayouts/slideLayout456.xml"/><Relationship Id="rId67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17.xml"/><Relationship Id="rId41" Type="http://schemas.openxmlformats.org/officeDocument/2006/relationships/slideLayout" Target="../slideLayouts/slideLayout438.xml"/><Relationship Id="rId54" Type="http://schemas.openxmlformats.org/officeDocument/2006/relationships/slideLayout" Target="../slideLayouts/slideLayout451.xml"/><Relationship Id="rId62" Type="http://schemas.openxmlformats.org/officeDocument/2006/relationships/slideLayout" Target="../slideLayouts/slideLayout459.xml"/><Relationship Id="rId70" Type="http://schemas.openxmlformats.org/officeDocument/2006/relationships/slideLayout" Target="../slideLayouts/slideLayout467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9" Type="http://schemas.openxmlformats.org/officeDocument/2006/relationships/slideLayout" Target="../slideLayouts/slideLayout510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42" Type="http://schemas.openxmlformats.org/officeDocument/2006/relationships/slideLayout" Target="../slideLayouts/slideLayout513.xml"/><Relationship Id="rId47" Type="http://schemas.openxmlformats.org/officeDocument/2006/relationships/slideLayout" Target="../slideLayouts/slideLayout518.xml"/><Relationship Id="rId50" Type="http://schemas.openxmlformats.org/officeDocument/2006/relationships/slideLayout" Target="../slideLayouts/slideLayout521.xml"/><Relationship Id="rId55" Type="http://schemas.openxmlformats.org/officeDocument/2006/relationships/slideLayout" Target="../slideLayouts/slideLayout526.xml"/><Relationship Id="rId63" Type="http://schemas.openxmlformats.org/officeDocument/2006/relationships/slideLayout" Target="../slideLayouts/slideLayout534.xml"/><Relationship Id="rId68" Type="http://schemas.openxmlformats.org/officeDocument/2006/relationships/slideLayout" Target="../slideLayouts/slideLayout539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8.xml"/><Relationship Id="rId71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9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37" Type="http://schemas.openxmlformats.org/officeDocument/2006/relationships/slideLayout" Target="../slideLayouts/slideLayout508.xml"/><Relationship Id="rId40" Type="http://schemas.openxmlformats.org/officeDocument/2006/relationships/slideLayout" Target="../slideLayouts/slideLayout511.xml"/><Relationship Id="rId45" Type="http://schemas.openxmlformats.org/officeDocument/2006/relationships/slideLayout" Target="../slideLayouts/slideLayout516.xml"/><Relationship Id="rId53" Type="http://schemas.openxmlformats.org/officeDocument/2006/relationships/slideLayout" Target="../slideLayouts/slideLayout524.xml"/><Relationship Id="rId58" Type="http://schemas.openxmlformats.org/officeDocument/2006/relationships/slideLayout" Target="../slideLayouts/slideLayout529.xml"/><Relationship Id="rId66" Type="http://schemas.openxmlformats.org/officeDocument/2006/relationships/slideLayout" Target="../slideLayouts/slideLayout537.xml"/><Relationship Id="rId74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slideLayout" Target="../slideLayouts/slideLayout507.xml"/><Relationship Id="rId49" Type="http://schemas.openxmlformats.org/officeDocument/2006/relationships/slideLayout" Target="../slideLayouts/slideLayout520.xml"/><Relationship Id="rId57" Type="http://schemas.openxmlformats.org/officeDocument/2006/relationships/slideLayout" Target="../slideLayouts/slideLayout528.xml"/><Relationship Id="rId61" Type="http://schemas.openxmlformats.org/officeDocument/2006/relationships/slideLayout" Target="../slideLayouts/slideLayout532.xml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4" Type="http://schemas.openxmlformats.org/officeDocument/2006/relationships/slideLayout" Target="../slideLayouts/slideLayout515.xml"/><Relationship Id="rId52" Type="http://schemas.openxmlformats.org/officeDocument/2006/relationships/slideLayout" Target="../slideLayouts/slideLayout523.xml"/><Relationship Id="rId60" Type="http://schemas.openxmlformats.org/officeDocument/2006/relationships/slideLayout" Target="../slideLayouts/slideLayout531.xml"/><Relationship Id="rId65" Type="http://schemas.openxmlformats.org/officeDocument/2006/relationships/slideLayout" Target="../slideLayouts/slideLayout536.xml"/><Relationship Id="rId73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slideLayout" Target="../slideLayouts/slideLayout506.xml"/><Relationship Id="rId43" Type="http://schemas.openxmlformats.org/officeDocument/2006/relationships/slideLayout" Target="../slideLayouts/slideLayout514.xml"/><Relationship Id="rId48" Type="http://schemas.openxmlformats.org/officeDocument/2006/relationships/slideLayout" Target="../slideLayouts/slideLayout519.xml"/><Relationship Id="rId56" Type="http://schemas.openxmlformats.org/officeDocument/2006/relationships/slideLayout" Target="../slideLayouts/slideLayout527.xml"/><Relationship Id="rId64" Type="http://schemas.openxmlformats.org/officeDocument/2006/relationships/slideLayout" Target="../slideLayouts/slideLayout535.xml"/><Relationship Id="rId6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479.xml"/><Relationship Id="rId51" Type="http://schemas.openxmlformats.org/officeDocument/2006/relationships/slideLayout" Target="../slideLayouts/slideLayout522.xml"/><Relationship Id="rId72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38" Type="http://schemas.openxmlformats.org/officeDocument/2006/relationships/slideLayout" Target="../slideLayouts/slideLayout509.xml"/><Relationship Id="rId46" Type="http://schemas.openxmlformats.org/officeDocument/2006/relationships/slideLayout" Target="../slideLayouts/slideLayout517.xml"/><Relationship Id="rId59" Type="http://schemas.openxmlformats.org/officeDocument/2006/relationships/slideLayout" Target="../slideLayouts/slideLayout530.xml"/><Relationship Id="rId67" Type="http://schemas.openxmlformats.org/officeDocument/2006/relationships/slideLayout" Target="../slideLayouts/slideLayout538.xml"/><Relationship Id="rId20" Type="http://schemas.openxmlformats.org/officeDocument/2006/relationships/slideLayout" Target="../slideLayouts/slideLayout491.xml"/><Relationship Id="rId41" Type="http://schemas.openxmlformats.org/officeDocument/2006/relationships/slideLayout" Target="../slideLayouts/slideLayout512.xml"/><Relationship Id="rId54" Type="http://schemas.openxmlformats.org/officeDocument/2006/relationships/slideLayout" Target="../slideLayouts/slideLayout525.xml"/><Relationship Id="rId62" Type="http://schemas.openxmlformats.org/officeDocument/2006/relationships/slideLayout" Target="../slideLayouts/slideLayout533.xml"/><Relationship Id="rId70" Type="http://schemas.openxmlformats.org/officeDocument/2006/relationships/slideLayout" Target="../slideLayouts/slideLayout541.xml"/><Relationship Id="rId75" Type="http://schemas.openxmlformats.org/officeDocument/2006/relationships/slideLayout" Target="../slideLayouts/slideLayout546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3" r:id="rId92"/>
    <p:sldLayoutId id="2147483844" r:id="rId9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6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customXml" Target="../ink/ink5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8.xml"/><Relationship Id="rId6" Type="http://schemas.openxmlformats.org/officeDocument/2006/relationships/customXml" Target="../ink/ink2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4.png"/><Relationship Id="rId1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customXml" Target="../ink/ink11.xml"/><Relationship Id="rId18" Type="http://schemas.openxmlformats.org/officeDocument/2006/relationships/image" Target="../media/image92.png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89.png"/><Relationship Id="rId17" Type="http://schemas.openxmlformats.org/officeDocument/2006/relationships/customXml" Target="../ink/ink13.xml"/><Relationship Id="rId2" Type="http://schemas.openxmlformats.org/officeDocument/2006/relationships/image" Target="../media/image84.png"/><Relationship Id="rId16" Type="http://schemas.openxmlformats.org/officeDocument/2006/relationships/image" Target="../media/image9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6.png"/><Relationship Id="rId11" Type="http://schemas.openxmlformats.org/officeDocument/2006/relationships/customXml" Target="../ink/ink10.xml"/><Relationship Id="rId24" Type="http://schemas.openxmlformats.org/officeDocument/2006/relationships/image" Target="../media/image70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image" Target="../media/image82.png"/><Relationship Id="rId10" Type="http://schemas.openxmlformats.org/officeDocument/2006/relationships/image" Target="../media/image88.png"/><Relationship Id="rId19" Type="http://schemas.openxmlformats.org/officeDocument/2006/relationships/customXml" Target="../ink/ink14.xml"/><Relationship Id="rId4" Type="http://schemas.openxmlformats.org/officeDocument/2006/relationships/image" Target="../media/image85.png"/><Relationship Id="rId9" Type="http://schemas.openxmlformats.org/officeDocument/2006/relationships/customXml" Target="../ink/ink9.xml"/><Relationship Id="rId14" Type="http://schemas.openxmlformats.org/officeDocument/2006/relationships/image" Target="../media/image90.png"/><Relationship Id="rId22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768681"/>
            <a:ext cx="11376788" cy="1107996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(2/7)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noProof="0" dirty="0">
                <a:solidFill>
                  <a:srgbClr val="00C1B6"/>
                </a:solidFill>
              </a:rPr>
              <a:t>Interpolation </a:t>
            </a:r>
            <a:r>
              <a:rPr lang="en-US" sz="3200" b="1" noProof="0">
                <a:solidFill>
                  <a:srgbClr val="00C1B6"/>
                </a:solidFill>
              </a:rPr>
              <a:t>- approximation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- 2024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 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13819-8F3D-3A73-75F7-CA1ED6639358}"/>
              </a:ext>
            </a:extLst>
          </p:cNvPr>
          <p:cNvSpPr/>
          <p:nvPr/>
        </p:nvSpPr>
        <p:spPr>
          <a:xfrm>
            <a:off x="0" y="6604000"/>
            <a:ext cx="127000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</a:rPr>
              <a:t>Restricted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E5E4-FC37-B348-B3E1-427DA14A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Monomial basis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5ADA0-B742-64D8-B111-1314303A6D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8397" y="6345761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E7F7A-0FD4-05D1-F321-1886AA9C3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1677E7-7C88-8227-D258-1A93C0B23E41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0" name="Picture 9" descr="A close up of a math problem&#10;&#10;Description automatically generated with medium confidence">
            <a:extLst>
              <a:ext uri="{FF2B5EF4-FFF2-40B4-BE49-F238E27FC236}">
                <a16:creationId xmlns:a16="http://schemas.microsoft.com/office/drawing/2014/main" id="{784618A6-6D62-689F-D7BD-CAA2794C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69"/>
          <a:stretch/>
        </p:blipFill>
        <p:spPr>
          <a:xfrm>
            <a:off x="1694484" y="2600813"/>
            <a:ext cx="4106086" cy="119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0D43FF-A59A-FA1D-7AB7-28FE5D29CA44}"/>
                  </a:ext>
                </a:extLst>
              </p:cNvPr>
              <p:cNvSpPr txBox="1"/>
              <p:nvPr/>
            </p:nvSpPr>
            <p:spPr>
              <a:xfrm>
                <a:off x="502053" y="4019043"/>
                <a:ext cx="6490949" cy="253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 matrix of this form is called a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Vandermonde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matrix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This system gives the coefficients for </a:t>
                </a:r>
                <a:r>
                  <a:rPr lang="en-US" dirty="0">
                    <a:solidFill>
                      <a:srgbClr val="EF0137"/>
                    </a:solidFill>
                    <a:latin typeface="+mj-lt"/>
                  </a:rPr>
                  <a:t>interpolating the data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This matrix is often ill-conditioned for high-degree polynomials. Do you know why?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0D43FF-A59A-FA1D-7AB7-28FE5D29C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3" y="4019043"/>
                <a:ext cx="6490949" cy="2534027"/>
              </a:xfrm>
              <a:prstGeom prst="rect">
                <a:avLst/>
              </a:prstGeom>
              <a:blipFill>
                <a:blip r:embed="rId4"/>
                <a:stretch>
                  <a:fillRect l="-563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826276-2701-834A-A0DF-3B1791C6DA43}"/>
                  </a:ext>
                </a:extLst>
              </p:cNvPr>
              <p:cNvSpPr txBox="1"/>
              <p:nvPr/>
            </p:nvSpPr>
            <p:spPr>
              <a:xfrm>
                <a:off x="502053" y="1089761"/>
                <a:ext cx="6094428" cy="13140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+mj-lt"/>
                  </a:rPr>
                  <a:t>To interpolate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+mj-lt"/>
                  </a:rPr>
                  <a:t> data points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  <a:latin typeface="+mj-lt"/>
                  </a:rPr>
                  <a:t>Monomials are the most natural basis</a:t>
                </a:r>
                <a:r>
                  <a:rPr lang="en-US" b="0" i="1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· · ·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826276-2701-834A-A0DF-3B1791C6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3" y="1089761"/>
                <a:ext cx="6094428" cy="1314014"/>
              </a:xfrm>
              <a:prstGeom prst="rect">
                <a:avLst/>
              </a:prstGeom>
              <a:blipFill>
                <a:blip r:embed="rId5"/>
                <a:stretch>
                  <a:fillRect l="-600" b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graph of a function&#10;&#10;Description automatically generated">
            <a:extLst>
              <a:ext uri="{FF2B5EF4-FFF2-40B4-BE49-F238E27FC236}">
                <a16:creationId xmlns:a16="http://schemas.microsoft.com/office/drawing/2014/main" id="{04C5FA9D-672C-5551-4C02-5AB6886B7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893" y="1004303"/>
            <a:ext cx="4443977" cy="52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7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D249-F04B-E498-67A8-E4BBD5A7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Monomial basis: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C69F7-97B0-BBD2-10EA-ACC24484C4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75593-EB00-0B8B-B034-05A9A6F4C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BDA3D-9EC0-A06E-B9DB-0DD044A411A5}"/>
              </a:ext>
            </a:extLst>
          </p:cNvPr>
          <p:cNvSpPr txBox="1"/>
          <p:nvPr/>
        </p:nvSpPr>
        <p:spPr>
          <a:xfrm>
            <a:off x="649110" y="1162676"/>
            <a:ext cx="1038577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To illustrate polynomial interpolation using the monomial basis, we will determine the polynomial of </a:t>
            </a:r>
            <a:r>
              <a:rPr lang="en-US" sz="2400" b="1" dirty="0">
                <a:solidFill>
                  <a:schemeClr val="accent1"/>
                </a:solidFill>
                <a:latin typeface="+mj-lt"/>
              </a:rPr>
              <a:t>degree two (quadratic)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interpolating the three data points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				 (−2, −27), (0, −1), (1, 0)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+mj-lt"/>
              </a:rPr>
              <a:t>Assemble the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Vandermonde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Matrix manually and solve it using Gaussian elimination</a:t>
            </a:r>
          </a:p>
        </p:txBody>
      </p:sp>
    </p:spTree>
    <p:extLst>
      <p:ext uri="{BB962C8B-B14F-4D97-AF65-F5344CB8AC3E}">
        <p14:creationId xmlns:p14="http://schemas.microsoft.com/office/powerpoint/2010/main" val="10858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87C0-E537-4EE9-0C62-F703B2EC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Lagrange basis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7DC28-A75B-67D0-9E56-A2273EB9F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2CE3A-6AC8-E9FC-94C4-17F984BA8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F6AE44-643E-8905-CB20-4BA5609EECCA}"/>
                  </a:ext>
                </a:extLst>
              </p:cNvPr>
              <p:cNvSpPr txBox="1"/>
              <p:nvPr/>
            </p:nvSpPr>
            <p:spPr>
              <a:xfrm>
                <a:off x="586819" y="1196733"/>
                <a:ext cx="11215540" cy="43926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distinct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There exists one and only one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of degree less or equal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satisfying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0, 1, . . . ,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which writes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This polynomial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Pn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is called Lagrange interpolation polynomial at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The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are the </a:t>
                </a:r>
                <a:r>
                  <a:rPr lang="en-US" dirty="0">
                    <a:solidFill>
                      <a:srgbClr val="009999"/>
                    </a:solidFill>
                    <a:latin typeface="+mj-lt"/>
                  </a:rPr>
                  <a:t>Lagrange basis functions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associated to the points xi: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At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only one basis function is “active” and equal to 1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:r>
                  <a:rPr lang="en-US" dirty="0" err="1">
                    <a:solidFill>
                      <a:srgbClr val="EF0137"/>
                    </a:solidFill>
                  </a:rPr>
                  <a:t>Vandermonde</a:t>
                </a:r>
                <a:r>
                  <a:rPr lang="en-US" dirty="0">
                    <a:solidFill>
                      <a:srgbClr val="EF0137"/>
                    </a:solidFill>
                  </a:rPr>
                  <a:t> is identity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making Lagrange interpolation </a:t>
                </a:r>
                <a:r>
                  <a:rPr lang="en-US" dirty="0">
                    <a:solidFill>
                      <a:srgbClr val="EF0137"/>
                    </a:solidFill>
                  </a:rPr>
                  <a:t>straightforward and intuitive</a:t>
                </a:r>
                <a:endParaRPr lang="en-US" dirty="0">
                  <a:solidFill>
                    <a:srgbClr val="EF013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F6AE44-643E-8905-CB20-4BA5609EE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9" y="1196733"/>
                <a:ext cx="11215540" cy="4392613"/>
              </a:xfrm>
              <a:prstGeom prst="rect">
                <a:avLst/>
              </a:prstGeom>
              <a:blipFill>
                <a:blip r:embed="rId3"/>
                <a:stretch>
                  <a:fillRect l="-326" b="-1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50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1CC8-C376-F665-18B8-6FC7CC1A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Lagrange Interpolation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D993E-371F-AD19-6FBB-245DE26AC2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A137C-2B75-AED1-19D3-BDDA3EA3E2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57B4A-CCE7-C3C8-D2D4-1396DBA55171}"/>
                  </a:ext>
                </a:extLst>
              </p:cNvPr>
              <p:cNvSpPr txBox="1"/>
              <p:nvPr/>
            </p:nvSpPr>
            <p:spPr>
              <a:xfrm>
                <a:off x="586819" y="1196733"/>
                <a:ext cx="5936529" cy="3385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With two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(linear)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With three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(quadratic)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highlight>
                    <a:srgbClr val="B596D1"/>
                  </a:highlight>
                  <a:latin typeface="+mj-lt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highlight>
                      <a:srgbClr val="B596D1"/>
                    </a:highlight>
                    <a:latin typeface="+mj-lt"/>
                    <a:sym typeface="Wingdings" panose="05000000000000000000" pitchFamily="2" charset="2"/>
                  </a:rPr>
                  <a:t> Exercise #1</a:t>
                </a:r>
                <a:endParaRPr lang="en-US" dirty="0">
                  <a:solidFill>
                    <a:schemeClr val="bg1"/>
                  </a:solidFill>
                  <a:highlight>
                    <a:srgbClr val="B596D1"/>
                  </a:highlight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57B4A-CCE7-C3C8-D2D4-1396DBA55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9" y="1196733"/>
                <a:ext cx="5936529" cy="3385222"/>
              </a:xfrm>
              <a:prstGeom prst="rect">
                <a:avLst/>
              </a:prstGeom>
              <a:blipFill>
                <a:blip r:embed="rId2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5F9C68D-056B-9BEE-0E1B-FA69953DC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759" y="1398960"/>
            <a:ext cx="4234589" cy="472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1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68AA-983D-8BAA-828A-6E7C61A5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polynomial interpolation?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5A0C0-6B1E-3A2A-9B19-0E77FD8A8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AF341-F5CD-F001-14DD-E2FD99B8C8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D48766-6A4D-17F6-D753-B23DE0830656}"/>
                  </a:ext>
                </a:extLst>
              </p:cNvPr>
              <p:cNvSpPr txBox="1"/>
              <p:nvPr/>
            </p:nvSpPr>
            <p:spPr>
              <a:xfrm>
                <a:off x="567967" y="1140172"/>
                <a:ext cx="10895027" cy="4717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a continuous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what is the approximation error when we replace it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∈ [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Theoretical result: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bounded derivatives: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m:rPr>
                          <m:lit/>
                        </m:rP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∈ [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is node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dirty="0">
                        <a:solidFill>
                          <a:srgbClr val="FFFFFF"/>
                        </a:solidFill>
                      </a:rPr>
                      <m:t>=0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, which is expected 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  <a:sym typeface="Wingdings" panose="05000000000000000000" pitchFamily="2" charset="2"/>
                  </a:rPr>
                  <a:t></a:t>
                </a:r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The error depends on two terms, smoothness of function and number of placement of nodes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. More precisely</a:t>
                </a:r>
              </a:p>
              <a:p>
                <a:pPr marL="702900" lvl="2" indent="-3429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derivative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702900" lvl="2" indent="-3429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rgbClr val="FFFFFF"/>
                    </a:solidFill>
                    <a:latin typeface="+mj-lt"/>
                  </a:rPr>
                  <a:t>the maximum of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FFFF"/>
                    </a:solidFill>
                    <a:latin typeface="+mj-lt"/>
                  </a:rPr>
                  <a:t>, which only depends on the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D48766-6A4D-17F6-D753-B23DE0830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7" y="1140172"/>
                <a:ext cx="10895027" cy="4717638"/>
              </a:xfrm>
              <a:prstGeom prst="rect">
                <a:avLst/>
              </a:prstGeom>
              <a:blipFill>
                <a:blip r:embed="rId3"/>
                <a:stretch>
                  <a:fillRect l="-336" b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81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6363-A346-DD4E-1505-75E18C21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interpolation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E778B-6DAD-BBD0-3DB9-B0FCC8F7A3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2041A-B691-2A8E-A303-397D06AB4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340BD9-0D8C-14E2-E4B9-CD216024C3BB}"/>
                  </a:ext>
                </a:extLst>
              </p:cNvPr>
              <p:cNvSpPr txBox="1"/>
              <p:nvPr/>
            </p:nvSpPr>
            <p:spPr>
              <a:xfrm>
                <a:off x="624525" y="1270234"/>
                <a:ext cx="10734773" cy="4850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We can try to minimize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by a better choice of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Choosing equally distributed points is far from being optimal!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 algn="l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 algn="l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 algn="l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In some occasions, it is unstable, error can grow with polynomial order (</a:t>
                </a:r>
                <a:r>
                  <a:rPr lang="en-US" dirty="0">
                    <a:solidFill>
                      <a:srgbClr val="EF0137"/>
                    </a:solidFill>
                    <a:latin typeface="+mj-lt"/>
                  </a:rPr>
                  <a:t>Runge phenomenon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The optimal choice is obtained by the </a:t>
                </a:r>
                <a:r>
                  <a:rPr lang="en-US" dirty="0">
                    <a:solidFill>
                      <a:srgbClr val="EF0137"/>
                    </a:solidFill>
                    <a:latin typeface="+mj-lt"/>
                  </a:rPr>
                  <a:t>Chebyshev points</a:t>
                </a:r>
              </a:p>
              <a:p>
                <a:pPr marL="1725750" lvl="8" indent="-285750" algn="l">
                  <a:lnSpc>
                    <a:spcPct val="150000"/>
                  </a:lnSpc>
                </a:pPr>
                <a:endParaRPr lang="en-US" b="0" i="1" dirty="0">
                  <a:solidFill>
                    <a:srgbClr val="EF0137"/>
                  </a:solidFill>
                  <a:latin typeface="+mj-lt"/>
                </a:endParaRPr>
              </a:p>
              <a:p>
                <a:pPr lvl="8" indent="0" algn="l">
                  <a:lnSpc>
                    <a:spcPct val="150000"/>
                  </a:lnSpc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latin typeface="+mj-lt"/>
                      </a:rPr>
                      <m:t>cos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:pPr marL="465750" lvl="1" indent="-285750" algn="l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465750" lvl="1" indent="-285750" algn="l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highlight>
                      <a:srgbClr val="B596D1"/>
                    </a:highlight>
                    <a:latin typeface="+mj-lt"/>
                    <a:sym typeface="Wingdings" panose="05000000000000000000" pitchFamily="2" charset="2"/>
                  </a:rPr>
                  <a:t> Exercise #2</a:t>
                </a:r>
                <a:endParaRPr lang="en-US" dirty="0">
                  <a:solidFill>
                    <a:schemeClr val="tx1"/>
                  </a:solidFill>
                  <a:highlight>
                    <a:srgbClr val="B596D1"/>
                  </a:highlight>
                  <a:latin typeface="+mj-lt"/>
                </a:endParaRPr>
              </a:p>
              <a:p>
                <a:pPr marL="465750" lvl="1" indent="-285750" algn="l"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Another way to avoid Runge phenomena is by </a:t>
                </a: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piecewise interpolation (linear, quadratic, spline)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340BD9-0D8C-14E2-E4B9-CD216024C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25" y="1270234"/>
                <a:ext cx="10734773" cy="4850815"/>
              </a:xfrm>
              <a:prstGeom prst="rect">
                <a:avLst/>
              </a:prstGeom>
              <a:blipFill>
                <a:blip r:embed="rId2"/>
                <a:stretch>
                  <a:fillRect l="-341" r="-114" b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E18B190B-475A-3CDF-DAF3-D58A38E7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360" y="3816340"/>
            <a:ext cx="2085068" cy="1260580"/>
          </a:xfrm>
          <a:prstGeom prst="rect">
            <a:avLst/>
          </a:prstGeom>
        </p:spPr>
      </p:pic>
      <p:pic>
        <p:nvPicPr>
          <p:cNvPr id="10" name="Picture 9" descr="A black line with a dot&#10;&#10;Description automatically generated">
            <a:extLst>
              <a:ext uri="{FF2B5EF4-FFF2-40B4-BE49-F238E27FC236}">
                <a16:creationId xmlns:a16="http://schemas.microsoft.com/office/drawing/2014/main" id="{F41EE552-C234-7449-6ECA-A6C50383A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562" y="2363955"/>
            <a:ext cx="3160798" cy="5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9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87C0-E537-4EE9-0C62-F703B2EC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Cubic splines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7DC28-A75B-67D0-9E56-A2273EB9F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2CE3A-6AC8-E9FC-94C4-17F984BA8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7A4451-CBEF-61DD-D6ED-A82148E6F66E}"/>
                  </a:ext>
                </a:extLst>
              </p:cNvPr>
              <p:cNvSpPr txBox="1"/>
              <p:nvPr/>
            </p:nvSpPr>
            <p:spPr>
              <a:xfrm>
                <a:off x="558760" y="925398"/>
                <a:ext cx="7514400" cy="5027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accent1"/>
                    </a:solidFill>
                    <a:latin typeface="+mj-lt"/>
                  </a:rPr>
                  <a:t>Degree 3, twice continuously differentiable.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Constraints for Cubic Splines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Interpolation &amp; First Derivative Continuity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constraints.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Continuous Second Derivative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Adds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constraints.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Remaining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2 free parameters</a:t>
                </a:r>
                <a:r>
                  <a:rPr lang="en-US" dirty="0">
                    <a:latin typeface="+mj-lt"/>
                  </a:rPr>
                  <a:t>.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(can you explain why?)</a:t>
                </a:r>
                <a:endParaRPr lang="en-US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lang="en-US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chemeClr val="tx1"/>
                    </a:solidFill>
                  </a:rPr>
                  <a:t>Parameter Setting Methods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First Derivative: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estimated at Endpoints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Natural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Second derivative = 0 at endpoints.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"Not-a-Knot"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Matches segments at internal points.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+mj-lt"/>
                  </a:rPr>
                  <a:t>Periodic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: Matches 1st and 2nd derivatives at endpoints.</a:t>
                </a:r>
              </a:p>
              <a:p>
                <a:pPr marL="285750" indent="-285750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7A4451-CBEF-61DD-D6ED-A82148E6F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0" y="925398"/>
                <a:ext cx="7514400" cy="5027017"/>
              </a:xfrm>
              <a:prstGeom prst="rect">
                <a:avLst/>
              </a:prstGeom>
              <a:blipFill>
                <a:blip r:embed="rId3"/>
                <a:stretch>
                  <a:fillRect l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78E752-96CC-A74F-E78A-3D85AED4C157}"/>
              </a:ext>
            </a:extLst>
          </p:cNvPr>
          <p:cNvSpPr txBox="1"/>
          <p:nvPr/>
        </p:nvSpPr>
        <p:spPr>
          <a:xfrm>
            <a:off x="558760" y="58024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B596D1"/>
                </a:highlight>
                <a:latin typeface="+mj-lt"/>
                <a:sym typeface="Wingdings" panose="05000000000000000000" pitchFamily="2" charset="2"/>
              </a:rPr>
              <a:t>  Exercise #3</a:t>
            </a:r>
            <a:endParaRPr lang="en-US" dirty="0">
              <a:highlight>
                <a:srgbClr val="B596D1"/>
              </a:highlight>
            </a:endParaRPr>
          </a:p>
        </p:txBody>
      </p:sp>
      <p:pic>
        <p:nvPicPr>
          <p:cNvPr id="11" name="Picture 10" descr="A graph with red lines and blue dots&#10;&#10;Description automatically generated">
            <a:extLst>
              <a:ext uri="{FF2B5EF4-FFF2-40B4-BE49-F238E27FC236}">
                <a16:creationId xmlns:a16="http://schemas.microsoft.com/office/drawing/2014/main" id="{C1A22189-5C3E-BFA8-7228-504A9621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942" y="814910"/>
            <a:ext cx="4055658" cy="4928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12A77E-10E7-5058-5447-175975112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942" y="5822225"/>
            <a:ext cx="4055658" cy="3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57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4E60-EA25-E25D-28A5-61105699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polynomials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87F05-A417-16A7-484A-12F90CC27F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8E6A4-AE6D-E8DA-0E86-A685A392E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6124C-68F2-FDEC-7333-908BDBC92FB8}"/>
                  </a:ext>
                </a:extLst>
              </p:cNvPr>
              <p:cNvSpPr txBox="1"/>
              <p:nvPr/>
            </p:nvSpPr>
            <p:spPr>
              <a:xfrm>
                <a:off x="558759" y="925398"/>
                <a:ext cx="11281143" cy="520642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A sequence of orthogonal polynomials is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⋯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is such that </a:t>
                </a:r>
              </a:p>
              <a:p>
                <a:pPr marL="285750" indent="-28575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is of degree </a:t>
                </a:r>
                <a:r>
                  <a:rPr lang="en-US" dirty="0" err="1">
                    <a:solidFill>
                      <a:schemeClr val="tx1"/>
                    </a:solidFill>
                    <a:latin typeface="+mj-lt"/>
                  </a:rPr>
                  <a:t>i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 =0, 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/>
                    </a:solidFill>
                  </a:rPr>
                  <a:t>Legendre polynomials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a set of orthogonal polynomials defined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by</a:t>
                </a:r>
              </a:p>
              <a:p>
                <a:pPr marL="285750" indent="-2857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+ 1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+ 1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(Headings)"/>
                  </a:rPr>
                  <a:t>They verify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(Headings)"/>
                  </a:rPr>
                  <a:t>Orthogonal polynomials often lead to well conditioned problems and play an important role in numerical analysis (Gaussian quadrature, approximation, solving differential equations)</a:t>
                </a:r>
              </a:p>
              <a:p>
                <a:pPr marL="285750" indent="-285750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6124C-68F2-FDEC-7333-908BDBC92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59" y="925398"/>
                <a:ext cx="11281143" cy="5206425"/>
              </a:xfrm>
              <a:prstGeom prst="rect">
                <a:avLst/>
              </a:prstGeom>
              <a:blipFill>
                <a:blip r:embed="rId2"/>
                <a:stretch>
                  <a:fillRect l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1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E6B5-F961-640A-DDFB-DCE1967B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polynomials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DF1F0-1B8E-B3B7-D387-7C946F5D0D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9981-4D7F-7728-4F2E-68147EA946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A graph with colored lines&#10;&#10;Description automatically generated">
            <a:extLst>
              <a:ext uri="{FF2B5EF4-FFF2-40B4-BE49-F238E27FC236}">
                <a16:creationId xmlns:a16="http://schemas.microsoft.com/office/drawing/2014/main" id="{7AD587BD-775B-DAC0-77C9-BEEABF90F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53" y="2361200"/>
            <a:ext cx="5388205" cy="3074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21281-BEF0-2494-8753-30A1A1F878F4}"/>
                  </a:ext>
                </a:extLst>
              </p:cNvPr>
              <p:cNvSpPr txBox="1"/>
              <p:nvPr/>
            </p:nvSpPr>
            <p:spPr>
              <a:xfrm>
                <a:off x="3249730" y="906890"/>
                <a:ext cx="6095198" cy="1023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C21281-BEF0-2494-8753-30A1A1F87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730" y="906890"/>
                <a:ext cx="6095198" cy="1023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93E6564-75EF-6522-49DF-F27CBC95B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79" y="2052814"/>
            <a:ext cx="4712219" cy="39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56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3. Approximation – data fitting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244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399" y="1307106"/>
            <a:ext cx="10505839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1. Interpolation overview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2. Polynomial interpolation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3. Approximation – data fitting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6BEBF-52EC-13AA-CE50-AE437D21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Polynomial Interpolation vs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E3B1DA-7E0A-F8F4-6A20-373B20437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99" y="1306800"/>
                <a:ext cx="6471167" cy="4752000"/>
              </a:xfrm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accent1"/>
                    </a:solidFill>
                  </a:rPr>
                  <a:t>Interpolation</a:t>
                </a:r>
                <a:r>
                  <a:rPr lang="en-US" sz="2000" dirty="0"/>
                  <a:t> = Exact Data Fit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some cases (noisy or too much data), exact data fit not always appropriate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data has experimental/significant errors, it's preferable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 to smooth out noise</a:t>
                </a:r>
              </a:p>
              <a:p>
                <a:pPr marL="702900" lvl="2" indent="-342900">
                  <a:lnSpc>
                    <a:spcPct val="150000"/>
                  </a:lnSpc>
                </a:pPr>
                <a:r>
                  <a:rPr lang="en-US" sz="2000" dirty="0"/>
                  <a:t>We do not need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to pass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, but only capture the main trend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702900" lvl="2" indent="-342900">
                  <a:lnSpc>
                    <a:spcPct val="150000"/>
                  </a:lnSpc>
                </a:pPr>
                <a:r>
                  <a:rPr lang="en-US" sz="2000" dirty="0"/>
                  <a:t>we can try to fit the data to a polynomial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of lower degree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we talk about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discrete least squares.</a:t>
                </a:r>
              </a:p>
              <a:p>
                <a:pPr marL="3429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E3B1DA-7E0A-F8F4-6A20-373B20437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99" y="1306800"/>
                <a:ext cx="6471167" cy="4752000"/>
              </a:xfrm>
              <a:blipFill>
                <a:blip r:embed="rId3"/>
                <a:stretch>
                  <a:fillRect l="-2260" r="-1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FD884DD-573D-9A91-5E6A-DE1135DA6350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1" name="Picture 10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41051806-36CE-DF78-D4FB-487F64CC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055" y="766800"/>
            <a:ext cx="4195696" cy="46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55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6BEBF-52EC-13AA-CE50-AE437D21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fitting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E3B1DA-7E0A-F8F4-6A20-373B20437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162" y="2286379"/>
                <a:ext cx="11024426" cy="3565002"/>
              </a:xfrm>
            </p:spPr>
            <p:txBody>
              <a:bodyPr/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Given data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1, . . . 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j-lt"/>
                  </a:rPr>
                  <a:t>, we wish to ﬁnd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j-lt"/>
                  </a:rPr>
                  <a:t>-vector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>
                    <a:latin typeface="+mj-lt"/>
                  </a:rPr>
                  <a:t> of parameters that gives the “best ﬁt”, where by best ﬁt we mean in the least squares sense</a:t>
                </a:r>
              </a:p>
              <a:p>
                <a:pPr lvl="1" algn="ctr"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solidFill>
                              <a:srgbClr val="EF0137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lim>
                    </m:limLow>
                  </m:oMath>
                </a14:m>
                <a:r>
                  <a:rPr 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EF013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latin typeface="+mj-lt"/>
                </a:endParaRPr>
              </a:p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A data fitting is </a:t>
                </a:r>
                <a:r>
                  <a:rPr lang="en-US" i="1" dirty="0">
                    <a:latin typeface="+mj-lt"/>
                  </a:rPr>
                  <a:t>linear</a:t>
                </a:r>
                <a:r>
                  <a:rPr lang="en-US" dirty="0">
                    <a:latin typeface="+mj-lt"/>
                  </a:rPr>
                  <a:t> if the function f is linear in the components of the parameter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>
                    <a:latin typeface="+mj-lt"/>
                  </a:rPr>
                  <a:t>, </a:t>
                </a:r>
                <a:r>
                  <a:rPr lang="en-US" dirty="0">
                    <a:latin typeface="+mj-lt"/>
                  </a:rPr>
                  <a:t>which means that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is a linear combination </a:t>
                </a:r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of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that depend only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+mj-lt"/>
                  </a:rPr>
                  <a:t>. </a:t>
                </a:r>
                <a:r>
                  <a:rPr lang="en-US" dirty="0"/>
                  <a:t>In least squares fitting, the algorithm essentially "finds" the best curve by </a:t>
                </a:r>
                <a:r>
                  <a:rPr lang="en-US" dirty="0">
                    <a:solidFill>
                      <a:schemeClr val="accent1"/>
                    </a:solidFill>
                  </a:rPr>
                  <a:t>minimizing the sum of squared errors between the data points and the fitted line</a:t>
                </a:r>
                <a:endParaRPr lang="en-US" b="0" dirty="0">
                  <a:solidFill>
                    <a:schemeClr val="accent1"/>
                  </a:solidFill>
                  <a:latin typeface="+mj-lt"/>
                </a:endParaRPr>
              </a:p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BE3B1DA-7E0A-F8F4-6A20-373B20437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162" y="2286379"/>
                <a:ext cx="11024426" cy="3565002"/>
              </a:xfrm>
              <a:blipFill>
                <a:blip r:embed="rId3"/>
                <a:stretch>
                  <a:fillRect l="-1217" r="-111" b="-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FD884DD-573D-9A91-5E6A-DE1135DA6350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7EE64E-8E93-B031-1DC1-B6F5AF64F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965094"/>
              </p:ext>
            </p:extLst>
          </p:nvPr>
        </p:nvGraphicFramePr>
        <p:xfrm>
          <a:off x="3402575" y="1143379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769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2D20-ECA5-822C-8DCE-DAC473A0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data fitting -  or linear regression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AD6AF-CEDE-7624-2067-A24A462B0F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EDC76-0612-6A44-CF29-22FD7FF07D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280FAA-EBBC-1720-8729-F56C83EE1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9706" y="1657260"/>
            <a:ext cx="5597132" cy="3727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71928-F86D-3067-021E-F7EDDC98FEE3}"/>
                  </a:ext>
                </a:extLst>
              </p:cNvPr>
              <p:cNvSpPr txBox="1"/>
              <p:nvPr/>
            </p:nvSpPr>
            <p:spPr>
              <a:xfrm>
                <a:off x="735162" y="1725970"/>
                <a:ext cx="4421038" cy="253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For example, polynomial ﬁtting,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 is </a:t>
                </a:r>
                <a:r>
                  <a:rPr lang="en-US" dirty="0">
                    <a:solidFill>
                      <a:schemeClr val="accent1"/>
                    </a:solidFill>
                    <a:latin typeface="+mj-lt"/>
                  </a:rPr>
                  <a:t>a linear data fitting problem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, although it is obviously quadratic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!</a:t>
                </a:r>
              </a:p>
              <a:p>
                <a:pPr marL="285750" lvl="1" indent="-285750">
                  <a:lnSpc>
                    <a:spcPct val="150000"/>
                  </a:lnSpc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540000" lvl="4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	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E71928-F86D-3067-021E-F7EDDC98F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62" y="1725970"/>
                <a:ext cx="4421038" cy="2534027"/>
              </a:xfrm>
              <a:prstGeom prst="rect">
                <a:avLst/>
              </a:prstGeom>
              <a:blipFill>
                <a:blip r:embed="rId3"/>
                <a:stretch>
                  <a:fillRect l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0C8CA14-A3FC-017E-0A96-C2B5D9154CBD}"/>
              </a:ext>
            </a:extLst>
          </p:cNvPr>
          <p:cNvSpPr txBox="1"/>
          <p:nvPr/>
        </p:nvSpPr>
        <p:spPr>
          <a:xfrm>
            <a:off x="5859706" y="5478539"/>
            <a:ext cx="574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Least squares ﬁt of quadratic polynomial to given data.</a:t>
            </a:r>
          </a:p>
        </p:txBody>
      </p:sp>
      <p:pic>
        <p:nvPicPr>
          <p:cNvPr id="12" name="Graphic 11" descr="Warning with solid fill">
            <a:extLst>
              <a:ext uri="{FF2B5EF4-FFF2-40B4-BE49-F238E27FC236}">
                <a16:creationId xmlns:a16="http://schemas.microsoft.com/office/drawing/2014/main" id="{927D9ED7-09DF-D1FC-4A79-1DD27B459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162" y="393902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764F0-67C2-82EF-B582-0FF2B16C1D8E}"/>
                  </a:ext>
                </a:extLst>
              </p:cNvPr>
              <p:cNvSpPr txBox="1"/>
              <p:nvPr/>
            </p:nvSpPr>
            <p:spPr>
              <a:xfrm>
                <a:off x="1282700" y="3939024"/>
                <a:ext cx="6096000" cy="872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40000" lvl="4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the "linear" part refers to the </a:t>
                </a:r>
              </a:p>
              <a:p>
                <a:pPr marL="540000" lvl="4" indent="0">
                  <a:lnSpc>
                    <a:spcPct val="15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linearity 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EF0137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coefficients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764F0-67C2-82EF-B582-0FF2B16C1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00" y="3939024"/>
                <a:ext cx="6096000" cy="872034"/>
              </a:xfrm>
              <a:prstGeom prst="rect">
                <a:avLst/>
              </a:prstGeom>
              <a:blipFill>
                <a:blip r:embed="rId6"/>
                <a:stretch>
                  <a:fillRect b="-10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018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DD59-0418-E5E9-7786-AC5781B6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 -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C8967-ED39-7359-5F3E-2246E73D9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0A051-1AD3-451C-871C-06EB3077C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924CFE0-93FE-10A1-E7EB-D53798320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2" y="1414800"/>
                <a:ext cx="7666038" cy="4752000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(Headings)"/>
                  </a:rPr>
                  <a:t>Let us do some data fitting on this set of points using least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 (Headings)"/>
                  </a:rPr>
                  <a:t>At first sight it looks like a linear function will do a good job</a:t>
                </a:r>
                <a:endParaRPr lang="en-US" dirty="0">
                  <a:solidFill>
                    <a:schemeClr val="tx1"/>
                  </a:solidFill>
                  <a:latin typeface="Arial (Headings)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 (Headings)"/>
                  </a:rPr>
                  <a:t>So we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 (Headings)"/>
                  </a:rPr>
                  <a:t> in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EF013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To minimize this function we can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and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EF0137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=−2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solidFill>
                                      <a:srgbClr val="EF0137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j-lt"/>
                  </a:rPr>
                  <a:t>Which is complex</a:t>
                </a:r>
                <a:r>
                  <a:rPr lang="en-US" dirty="0">
                    <a:latin typeface="+mj-lt"/>
                  </a:rPr>
                  <a:t>…</a:t>
                </a: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924CFE0-93FE-10A1-E7EB-D53798320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1414800"/>
                <a:ext cx="7666038" cy="4752000"/>
              </a:xfrm>
              <a:blipFill>
                <a:blip r:embed="rId3"/>
                <a:stretch>
                  <a:fillRect l="-1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60FF39-228F-6713-6A84-2C9674DD4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99670"/>
              </p:ext>
            </p:extLst>
          </p:nvPr>
        </p:nvGraphicFramePr>
        <p:xfrm>
          <a:off x="3374000" y="1448939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  <p:pic>
        <p:nvPicPr>
          <p:cNvPr id="13" name="Picture 12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05C6F48E-B7EB-AFFC-B825-02337F96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158" y="2937022"/>
            <a:ext cx="2553976" cy="297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65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2882-58DF-D94E-792E-647CC5BD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fitting -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2B273-D60B-8293-EA84-B384E9665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2E53A-9A22-8322-236A-E59A63EE5C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E37E9F-4668-6643-F123-439B900CC2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2" y="1414800"/>
                <a:ext cx="8127357" cy="4752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Instead, it is easier to construct the </a:t>
                </a:r>
                <a:r>
                  <a:rPr lang="en-US" dirty="0" err="1"/>
                  <a:t>Vandermonde</a:t>
                </a:r>
                <a:r>
                  <a:rPr lang="en-US" dirty="0"/>
                  <a:t> matrix 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solution of this overdetermined system (we have more equations than unknowns)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be computed using linear algebra packages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E37E9F-4668-6643-F123-439B900CC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1414800"/>
                <a:ext cx="8127357" cy="4752000"/>
              </a:xfrm>
              <a:blipFill>
                <a:blip r:embed="rId2"/>
                <a:stretch>
                  <a:fillRect l="-1574" b="-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DAF4EA-3769-031F-F06A-66F5A1090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82724"/>
              </p:ext>
            </p:extLst>
          </p:nvPr>
        </p:nvGraphicFramePr>
        <p:xfrm>
          <a:off x="3374000" y="1448939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  <p:pic>
        <p:nvPicPr>
          <p:cNvPr id="7" name="Picture 6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9ED8D64D-E4AE-E905-1CDF-E5E549B3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57" y="2584758"/>
            <a:ext cx="2855917" cy="33319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96B3F4-8467-BDA9-B3EA-232429BB569A}"/>
                  </a:ext>
                </a:extLst>
              </p14:cNvPr>
              <p14:cNvContentPartPr/>
              <p14:nvPr/>
            </p14:nvContentPartPr>
            <p14:xfrm>
              <a:off x="3484732" y="3669889"/>
              <a:ext cx="819000" cy="262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96B3F4-8467-BDA9-B3EA-232429BB56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6732" y="3652249"/>
                <a:ext cx="85464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B9D9DD1-B012-A8E3-460F-29F4C9088198}"/>
              </a:ext>
            </a:extLst>
          </p:cNvPr>
          <p:cNvGrpSpPr/>
          <p:nvPr/>
        </p:nvGrpSpPr>
        <p:grpSpPr>
          <a:xfrm>
            <a:off x="3643132" y="4087489"/>
            <a:ext cx="870120" cy="314280"/>
            <a:chOff x="3643132" y="4087489"/>
            <a:chExt cx="87012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DCFA32-1231-FC42-E569-66FA1A87C6C8}"/>
                    </a:ext>
                  </a:extLst>
                </p14:cNvPr>
                <p14:cNvContentPartPr/>
                <p14:nvPr/>
              </p14:nvContentPartPr>
              <p14:xfrm>
                <a:off x="3643132" y="4104769"/>
                <a:ext cx="177480" cy="248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DCFA32-1231-FC42-E569-66FA1A87C6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25492" y="4087129"/>
                  <a:ext cx="213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097BBB0-E02A-970C-52F6-3999C0B39E82}"/>
                    </a:ext>
                  </a:extLst>
                </p14:cNvPr>
                <p14:cNvContentPartPr/>
                <p14:nvPr/>
              </p14:nvContentPartPr>
              <p14:xfrm>
                <a:off x="3941932" y="4225729"/>
                <a:ext cx="150840" cy="145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097BBB0-E02A-970C-52F6-3999C0B39E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3932" y="4208089"/>
                  <a:ext cx="186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D6E553-961C-8D2F-AD3E-3C7AD640B7A3}"/>
                    </a:ext>
                  </a:extLst>
                </p14:cNvPr>
                <p14:cNvContentPartPr/>
                <p14:nvPr/>
              </p14:nvContentPartPr>
              <p14:xfrm>
                <a:off x="3943732" y="4200889"/>
                <a:ext cx="134640" cy="124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D6E553-961C-8D2F-AD3E-3C7AD640B7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25732" y="4183249"/>
                  <a:ext cx="170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2B0FF0-BFD2-68C3-53FC-E716146D0752}"/>
                    </a:ext>
                  </a:extLst>
                </p14:cNvPr>
                <p14:cNvContentPartPr/>
                <p14:nvPr/>
              </p14:nvContentPartPr>
              <p14:xfrm>
                <a:off x="4292572" y="4087489"/>
                <a:ext cx="220680" cy="314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2B0FF0-BFD2-68C3-53FC-E716146D07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74572" y="4069489"/>
                  <a:ext cx="256320" cy="34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5A0056-8CAF-AFD7-1E7C-286A56E5DF8F}"/>
                  </a:ext>
                </a:extLst>
              </p:cNvPr>
              <p:cNvSpPr txBox="1"/>
              <p:nvPr/>
            </p:nvSpPr>
            <p:spPr>
              <a:xfrm>
                <a:off x="9142971" y="5929064"/>
                <a:ext cx="60980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5A0056-8CAF-AFD7-1E7C-286A56E5D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971" y="5929064"/>
                <a:ext cx="6098058" cy="369332"/>
              </a:xfrm>
              <a:prstGeom prst="rect">
                <a:avLst/>
              </a:prstGeom>
              <a:blipFill>
                <a:blip r:embed="rId14"/>
                <a:stretch>
                  <a:fillRect l="-3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C408D4F-FE02-EB47-6DD3-4C84DFB221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4000" y="5132075"/>
            <a:ext cx="2351281" cy="3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13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BCA6-AA76-B130-99C4-3EFCDE8A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B7E647-92A6-05F2-36CF-9DB180046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9FC3E-CC54-8858-FA82-AFA96A71A5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CDB8D8B-E961-5B73-2F8F-D67C6CB4D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372" y="1306800"/>
                <a:ext cx="11376026" cy="4752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wish to minimize the squared Euclidean norm of the residual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necessary condition for a minimum is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be a critical point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, where the gradient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is zero  </a:t>
                </a:r>
                <a:r>
                  <a:rPr lang="en-US" b="1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finally get to </a:t>
                </a: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the system of normal equations, or cross matrix product of A, which is a standard linear system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CDB8D8B-E961-5B73-2F8F-D67C6CB4D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372" y="1306800"/>
                <a:ext cx="11376026" cy="4752000"/>
              </a:xfrm>
              <a:blipFill>
                <a:blip r:embed="rId2"/>
                <a:stretch>
                  <a:fillRect l="-1179" t="-1538" r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1DB1442-4B76-4D40-E5C9-F8F1B36C9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78" y="1761439"/>
            <a:ext cx="9394439" cy="583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A71697-80F1-AECC-4BC9-B90E4EB32A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52" t="69253" r="30751" b="4079"/>
          <a:stretch/>
        </p:blipFill>
        <p:spPr>
          <a:xfrm>
            <a:off x="3555999" y="3258887"/>
            <a:ext cx="4515557" cy="505957"/>
          </a:xfrm>
          <a:prstGeom prst="rect">
            <a:avLst/>
          </a:prstGeom>
        </p:spPr>
      </p:pic>
      <p:pic>
        <p:nvPicPr>
          <p:cNvPr id="12" name="Picture 11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D92D11F0-98C3-F7D1-A5C8-A0610C3B6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352" y="4322261"/>
            <a:ext cx="2455604" cy="749383"/>
          </a:xfrm>
          <a:prstGeom prst="rect">
            <a:avLst/>
          </a:prstGeom>
        </p:spPr>
      </p:pic>
      <p:pic>
        <p:nvPicPr>
          <p:cNvPr id="14" name="Picture 13" descr="A math equations on a dark background&#10;&#10;Description automatically generated">
            <a:extLst>
              <a:ext uri="{FF2B5EF4-FFF2-40B4-BE49-F238E27FC236}">
                <a16:creationId xmlns:a16="http://schemas.microsoft.com/office/drawing/2014/main" id="{205F3EAA-FA9F-D658-8788-DCD1305F5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154" y="0"/>
            <a:ext cx="1868846" cy="14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20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3C2A-B72E-A85A-E40C-48A42A7D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539C8-6DF2-4436-27F6-E12002A524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E308-55E1-2B2D-BDD4-84EEF35A4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877897C-E892-26E0-3545-ACF6EC281F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4089" y="1414800"/>
                <a:ext cx="7357386" cy="4752000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877897C-E892-26E0-3545-ACF6EC281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089" y="1414800"/>
                <a:ext cx="7357386" cy="475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8ACD21-E58F-D66A-FA90-B82BBB8A7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0361"/>
              </p:ext>
            </p:extLst>
          </p:nvPr>
        </p:nvGraphicFramePr>
        <p:xfrm>
          <a:off x="3374000" y="1448939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5A20D5C-A76A-000A-A10E-2C3559B12314}"/>
                  </a:ext>
                </a:extLst>
              </p14:cNvPr>
              <p14:cNvContentPartPr/>
              <p14:nvPr/>
            </p14:nvContentPartPr>
            <p14:xfrm>
              <a:off x="2144461" y="3290729"/>
              <a:ext cx="2176920" cy="33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5A20D5C-A76A-000A-A10E-2C3559B123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6461" y="3272748"/>
                <a:ext cx="2212560" cy="370762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CE7D9FB-2095-37C9-DE1A-5E475D70F488}"/>
              </a:ext>
            </a:extLst>
          </p:cNvPr>
          <p:cNvGrpSpPr/>
          <p:nvPr/>
        </p:nvGrpSpPr>
        <p:grpSpPr>
          <a:xfrm>
            <a:off x="2935741" y="3810209"/>
            <a:ext cx="863280" cy="298800"/>
            <a:chOff x="4634212" y="3856369"/>
            <a:chExt cx="86328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01D46F-0347-D001-EAD6-00D7B64F8244}"/>
                    </a:ext>
                  </a:extLst>
                </p14:cNvPr>
                <p14:cNvContentPartPr/>
                <p14:nvPr/>
              </p14:nvContentPartPr>
              <p14:xfrm>
                <a:off x="4634212" y="3865369"/>
                <a:ext cx="200520" cy="26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01D46F-0347-D001-EAD6-00D7B64F82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16212" y="3847729"/>
                  <a:ext cx="2361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F86248-2CC4-E3AF-0A56-7D0DF8C7F220}"/>
                    </a:ext>
                  </a:extLst>
                </p14:cNvPr>
                <p14:cNvContentPartPr/>
                <p14:nvPr/>
              </p14:nvContentPartPr>
              <p14:xfrm>
                <a:off x="4967572" y="3991369"/>
                <a:ext cx="167400" cy="115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F86248-2CC4-E3AF-0A56-7D0DF8C7F2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49572" y="3973369"/>
                  <a:ext cx="203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0C01DA-9D6A-A5DC-3469-10F45B168109}"/>
                    </a:ext>
                  </a:extLst>
                </p14:cNvPr>
                <p14:cNvContentPartPr/>
                <p14:nvPr/>
              </p14:nvContentPartPr>
              <p14:xfrm>
                <a:off x="4815292" y="3966529"/>
                <a:ext cx="337320" cy="188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0C01DA-9D6A-A5DC-3469-10F45B1681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7652" y="3948529"/>
                  <a:ext cx="372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1DD97E-3636-6F66-8F97-DE0D9B6C5B4A}"/>
                    </a:ext>
                  </a:extLst>
                </p14:cNvPr>
                <p14:cNvContentPartPr/>
                <p14:nvPr/>
              </p14:nvContentPartPr>
              <p14:xfrm>
                <a:off x="5248012" y="3856369"/>
                <a:ext cx="249480" cy="275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1DD97E-3636-6F66-8F97-DE0D9B6C5B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30012" y="3838369"/>
                  <a:ext cx="28512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39FD54-640B-8F33-1C1C-D973BA5393F6}"/>
                  </a:ext>
                </a:extLst>
              </p14:cNvPr>
              <p14:cNvContentPartPr/>
              <p14:nvPr/>
            </p14:nvContentPartPr>
            <p14:xfrm>
              <a:off x="5035621" y="3364169"/>
              <a:ext cx="1782360" cy="223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39FD54-640B-8F33-1C1C-D973BA5393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17621" y="3346198"/>
                <a:ext cx="1818000" cy="259503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E271EE3-55AA-4E27-DA76-44BA06ABD3EB}"/>
              </a:ext>
            </a:extLst>
          </p:cNvPr>
          <p:cNvGrpSpPr/>
          <p:nvPr/>
        </p:nvGrpSpPr>
        <p:grpSpPr>
          <a:xfrm>
            <a:off x="5565181" y="3895529"/>
            <a:ext cx="903600" cy="352080"/>
            <a:chOff x="7263652" y="3941689"/>
            <a:chExt cx="90360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6F4069F-A33B-631B-A1C3-14FEB56CB780}"/>
                    </a:ext>
                  </a:extLst>
                </p14:cNvPr>
                <p14:cNvContentPartPr/>
                <p14:nvPr/>
              </p14:nvContentPartPr>
              <p14:xfrm>
                <a:off x="7263652" y="3984169"/>
                <a:ext cx="245880" cy="23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6F4069F-A33B-631B-A1C3-14FEB56CB78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46012" y="3966529"/>
                  <a:ext cx="281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32CEF7E-A7E3-5CE2-903B-C3AC43807350}"/>
                    </a:ext>
                  </a:extLst>
                </p14:cNvPr>
                <p14:cNvContentPartPr/>
                <p14:nvPr/>
              </p14:nvContentPartPr>
              <p14:xfrm>
                <a:off x="7660732" y="4090009"/>
                <a:ext cx="109800" cy="84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32CEF7E-A7E3-5CE2-903B-C3AC438073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3092" y="4072009"/>
                  <a:ext cx="145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FE09BA6-BE8C-BFE7-2F90-6BB8668183B6}"/>
                    </a:ext>
                  </a:extLst>
                </p14:cNvPr>
                <p14:cNvContentPartPr/>
                <p14:nvPr/>
              </p14:nvContentPartPr>
              <p14:xfrm>
                <a:off x="7539052" y="4065169"/>
                <a:ext cx="258480" cy="228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FE09BA6-BE8C-BFE7-2F90-6BB8668183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1052" y="4047169"/>
                  <a:ext cx="294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5C89252-3769-F69D-5E76-728D70F4A172}"/>
                    </a:ext>
                  </a:extLst>
                </p14:cNvPr>
                <p14:cNvContentPartPr/>
                <p14:nvPr/>
              </p14:nvContentPartPr>
              <p14:xfrm>
                <a:off x="7969972" y="3941689"/>
                <a:ext cx="197280" cy="348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5C89252-3769-F69D-5E76-728D70F4A1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51972" y="3923689"/>
                  <a:ext cx="232920" cy="383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Picture 18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C4BDD8C7-48FF-460C-F5BD-E8B2AD7F42D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71197" y="4611948"/>
            <a:ext cx="2455604" cy="749383"/>
          </a:xfrm>
          <a:prstGeom prst="rect">
            <a:avLst/>
          </a:prstGeom>
        </p:spPr>
      </p:pic>
      <p:pic>
        <p:nvPicPr>
          <p:cNvPr id="20" name="Picture 19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A1369D4C-27D9-6B89-DE8D-DA50DCEDB5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04157" y="2584758"/>
            <a:ext cx="2855917" cy="33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5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3C2A-B72E-A85A-E40C-48A42A7D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interpretation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539C8-6DF2-4436-27F6-E12002A524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0E308-55E1-2B2D-BDD4-84EEF35A4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877897C-E892-26E0-3545-ACF6EC281F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m-vector b generally does not lie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𝑠𝑝𝑎𝑛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subspace of dimension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vector </a:t>
                </a:r>
                <a:r>
                  <a:rPr lang="en-US" b="1" dirty="0"/>
                  <a:t>y = Ax ∈ span(A)</a:t>
                </a:r>
                <a:r>
                  <a:rPr lang="en-US" dirty="0"/>
                  <a:t> </a:t>
                </a:r>
                <a:r>
                  <a:rPr lang="en-US" i="1" dirty="0"/>
                  <a:t>closest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 in the Euclidean norm occurs when the residual vector </a:t>
                </a:r>
                <a:r>
                  <a:rPr lang="en-US" b="1" dirty="0"/>
                  <a:t>r = b − Ax </a:t>
                </a:r>
                <a:r>
                  <a:rPr lang="en-US" dirty="0"/>
                  <a:t>is orthogonal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𝑠𝑝𝑎𝑛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Residual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en-US" dirty="0"/>
                  <a:t> must be orthogonal to each column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877897C-E892-26E0-3545-ACF6EC281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25" t="-1538" r="-1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diagram of a triangle with a triangle and a triangle with a triangle and a triangle with a triangle and a triangle with a triangle and a triangle with a triangle and a triangle with a triangle and&#10;&#10;Description automatically generated">
            <a:extLst>
              <a:ext uri="{FF2B5EF4-FFF2-40B4-BE49-F238E27FC236}">
                <a16:creationId xmlns:a16="http://schemas.microsoft.com/office/drawing/2014/main" id="{5E303AD7-6337-6C44-40FC-A3CA40F4A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066" y="3473054"/>
            <a:ext cx="4683891" cy="222277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C91FF63-CE54-8C87-B1DB-FDA43D467772}"/>
              </a:ext>
            </a:extLst>
          </p:cNvPr>
          <p:cNvSpPr txBox="1"/>
          <p:nvPr/>
        </p:nvSpPr>
        <p:spPr>
          <a:xfrm>
            <a:off x="558760" y="58024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B596D1"/>
                </a:highlight>
                <a:latin typeface="+mj-lt"/>
                <a:sym typeface="Wingdings" panose="05000000000000000000" pitchFamily="2" charset="2"/>
              </a:rPr>
              <a:t>  Exercise #4 and #5</a:t>
            </a:r>
            <a:endParaRPr lang="en-US" dirty="0">
              <a:highlight>
                <a:srgbClr val="B596D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5333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1.6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5720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DD5DD0-EBAD-99AF-2A22-4EFC733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D666A-CF47-CCD1-512E-419136A2C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077C-D557-A2A5-F797-6EF2C1260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AEEEE7-5A3C-A8FB-B801-DE30A2F6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574892" cy="47520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Polynomial interpolation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1. Global polynomial interpolation (Lagrange, Legendre)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Error study: Runge phenomena, Chebyshev 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2. Local interpolation (piecewise linear, cubic splines) is more robust for non smooth functions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Higher degree local interpolation requires more data (new point, derivative(s), ...) </a:t>
            </a:r>
          </a:p>
          <a:p>
            <a:pPr marL="825750" lvl="3" indent="-285750">
              <a:lnSpc>
                <a:spcPct val="150000"/>
              </a:lnSpc>
            </a:pPr>
            <a:r>
              <a:rPr lang="en-US" dirty="0"/>
              <a:t>⇒ more unknowns to be solved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Approximation theory :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Discrete least-squares is the main method used for data fitting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It requires solving the linear system of normal equations (although more advanced methods are often used)</a:t>
            </a:r>
          </a:p>
        </p:txBody>
      </p:sp>
    </p:spTree>
    <p:extLst>
      <p:ext uri="{BB962C8B-B14F-4D97-AF65-F5344CB8AC3E}">
        <p14:creationId xmlns:p14="http://schemas.microsoft.com/office/powerpoint/2010/main" val="35671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 Interpolation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6BEBF-52EC-13AA-CE50-AE437D21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Discrete Data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3B1DA-7E0A-F8F4-6A20-373B20437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2361933"/>
            <a:ext cx="11376026" cy="356500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There are many diﬀerent things we might want to do with such data… 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Plot data on a graph and draw a curve through the data points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Infer data values between the points or predict values beyond the available data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Determine important parameters (e.g. birth/death rates) if the data represents a physical phenomenon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+mj-lt"/>
              </a:rPr>
              <a:t>Approximate the derivative or integral, or quickly evaluate the function, if the data represents an underlying function</a:t>
            </a:r>
          </a:p>
          <a:p>
            <a:pPr marL="702900" lvl="2" indent="-342900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+mj-lt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Objective</a:t>
            </a:r>
            <a:r>
              <a:rPr lang="en-US" dirty="0">
                <a:latin typeface="+mj-lt"/>
              </a:rPr>
              <a:t>: represent discrete data in terms of relatively </a:t>
            </a:r>
            <a:r>
              <a:rPr lang="en-US" b="1" dirty="0">
                <a:solidFill>
                  <a:srgbClr val="EF0137"/>
                </a:solidFill>
                <a:latin typeface="+mj-lt"/>
              </a:rPr>
              <a:t>simple functions </a:t>
            </a:r>
            <a:r>
              <a:rPr lang="en-US" dirty="0">
                <a:latin typeface="+mj-lt"/>
              </a:rPr>
              <a:t>for easy manipulation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884DD-573D-9A91-5E6A-DE1135DA6350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7EE64E-8E93-B031-1DC1-B6F5AF64F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830201"/>
              </p:ext>
            </p:extLst>
          </p:nvPr>
        </p:nvGraphicFramePr>
        <p:xfrm>
          <a:off x="3116082" y="1337526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89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E009-1250-176C-777A-111F12F9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Importance of Interpolation</a:t>
            </a:r>
            <a:b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7F199-AB64-DB35-5DAB-A254A8BF54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AE54B-9DB2-4C52-AEB8-316D51AA5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36E298-6B3F-AE1A-9C40-C0AE11668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Traditionally, interpolation was used to compute approximate values of mathematical functions between tabulated values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Advent of computers/calculators has reduced this application, but interpolation remains a cornerstone of numerical analysis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But interpolation is </a:t>
            </a:r>
            <a:r>
              <a:rPr lang="en-US" sz="2000" b="1" i="0" dirty="0">
                <a:solidFill>
                  <a:schemeClr val="accent1"/>
                </a:solidFill>
                <a:effectLst/>
                <a:latin typeface="+mj-lt"/>
              </a:rPr>
              <a:t>more than just a data manipulation technique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sz="2000" dirty="0">
                <a:latin typeface="+mj-lt"/>
              </a:rPr>
              <a:t>Discrete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+mj-lt"/>
              </a:rPr>
              <a:t> Continuous: </a:t>
            </a:r>
          </a:p>
          <a:p>
            <a:pPr marL="825750" lvl="3" indent="-285750">
              <a:lnSpc>
                <a:spcPct val="150000"/>
              </a:lnSpc>
            </a:pPr>
            <a:r>
              <a:rPr lang="en-US" sz="2000" dirty="0">
                <a:latin typeface="+mj-lt"/>
              </a:rPr>
              <a:t>r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+mj-lt"/>
              </a:rPr>
              <a:t>epresenting discrete data as a function (vs. a table) </a:t>
            </a:r>
            <a:r>
              <a:rPr lang="en-US" sz="2000" b="0" i="0" dirty="0">
                <a:solidFill>
                  <a:schemeClr val="accent1"/>
                </a:solidFill>
                <a:effectLst/>
                <a:latin typeface="+mj-lt"/>
              </a:rPr>
              <a:t>is key to bridging finite- and infinite-dimensional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60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7537-C2C6-6E17-21C3-A05AB5E1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 Importance of Interpolation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1B1799-D2BB-321B-61EC-49FC20EAFB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3DD93-43F5-05CA-CA13-B5DC7E65B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B9847C-30BD-64BE-088F-FF6BF820B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110501"/>
              </p:ext>
            </p:extLst>
          </p:nvPr>
        </p:nvGraphicFramePr>
        <p:xfrm>
          <a:off x="5342398" y="1582623"/>
          <a:ext cx="5689600" cy="741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351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680018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057067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133433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04268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0799687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6398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61703"/>
                  </a:ext>
                </a:extLst>
              </a:tr>
            </a:tbl>
          </a:graphicData>
        </a:graphic>
      </p:graphicFrame>
      <p:pic>
        <p:nvPicPr>
          <p:cNvPr id="9" name="Content Placeholder 8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03AA9AD3-3B1E-382D-C4FC-3E2AF46E5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2572" y="3113905"/>
            <a:ext cx="5289251" cy="300409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29816E-15E4-2476-34C6-C2720ED9666D}"/>
              </a:ext>
            </a:extLst>
          </p:cNvPr>
          <p:cNvSpPr txBox="1"/>
          <p:nvPr/>
        </p:nvSpPr>
        <p:spPr>
          <a:xfrm>
            <a:off x="1725104" y="1806332"/>
            <a:ext cx="20267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Discrete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C88F0-9094-E533-A57A-A0345091EB0C}"/>
              </a:ext>
            </a:extLst>
          </p:cNvPr>
          <p:cNvSpPr txBox="1"/>
          <p:nvPr/>
        </p:nvSpPr>
        <p:spPr>
          <a:xfrm>
            <a:off x="1725104" y="4313005"/>
            <a:ext cx="20267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Continuous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9F7C0E-83DE-05F7-8C64-804424CDB398}"/>
              </a:ext>
            </a:extLst>
          </p:cNvPr>
          <p:cNvCxnSpPr/>
          <p:nvPr/>
        </p:nvCxnSpPr>
        <p:spPr>
          <a:xfrm>
            <a:off x="2738486" y="2696066"/>
            <a:ext cx="0" cy="1206631"/>
          </a:xfrm>
          <a:prstGeom prst="straightConnector1">
            <a:avLst/>
          </a:prstGeom>
          <a:ln w="76200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74310C-E7C2-7E84-0436-92F4B7E513BB}"/>
              </a:ext>
            </a:extLst>
          </p:cNvPr>
          <p:cNvSpPr txBox="1"/>
          <p:nvPr/>
        </p:nvSpPr>
        <p:spPr>
          <a:xfrm>
            <a:off x="788496" y="3113905"/>
            <a:ext cx="18732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+mj-lt"/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318245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0A5F-767A-61DD-52F3-FE3D11E4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functions used in interpolation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090EC-EC78-8D0E-124B-F59521B7B0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042B0-08FE-BB4A-EBE5-0EF3F18F2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0CEFE3-C0DB-F0EB-369B-FA4A4A73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5970784" cy="47520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Exercise: </a:t>
            </a:r>
          </a:p>
          <a:p>
            <a:pPr marL="645750" lvl="2" indent="-285750">
              <a:lnSpc>
                <a:spcPct val="100000"/>
              </a:lnSpc>
            </a:pPr>
            <a:r>
              <a:rPr lang="en-US" dirty="0"/>
              <a:t>Can you recognize some of the function types used here?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6C71983-295A-6B5A-EE4A-8251A428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58" y="1414800"/>
            <a:ext cx="4880606" cy="33922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4002AE-3A92-EEB4-C1EE-02F3C2970849}"/>
              </a:ext>
            </a:extLst>
          </p:cNvPr>
          <p:cNvSpPr/>
          <p:nvPr/>
        </p:nvSpPr>
        <p:spPr>
          <a:xfrm>
            <a:off x="9624767" y="3346515"/>
            <a:ext cx="1743959" cy="952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2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0A5F-767A-61DD-52F3-FE3D11E4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functions used in interpolation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090EC-EC78-8D0E-124B-F59521B7B0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042B0-08FE-BB4A-EBE5-0EF3F18F2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50CEFE3-C0DB-F0EB-369B-FA4A4A734C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162" y="1414800"/>
                <a:ext cx="5970784" cy="4752000"/>
              </a:xfrm>
            </p:spPr>
            <p:txBody>
              <a:bodyPr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E9CC8"/>
                    </a:solidFill>
                  </a:rPr>
                  <a:t>Polynomials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₀ + 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₁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₂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² + … + 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ₙ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ⁿ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FF861D"/>
                    </a:solidFill>
                  </a:rPr>
                  <a:t>Piecewise polynomials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{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₁(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∈ [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₂(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∈ [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…}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5AB35A"/>
                    </a:solidFill>
                  </a:rPr>
                  <a:t>Trigonometric </a:t>
                </a:r>
                <a:r>
                  <a:rPr lang="en-US" dirty="0"/>
                  <a:t>: e.g.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Siemens Sans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DD4D4E"/>
                    </a:solidFill>
                  </a:rPr>
                  <a:t>Exponential </a:t>
                </a:r>
                <a:r>
                  <a:rPr lang="en-US" dirty="0"/>
                  <a:t>: e.g. 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Siemens Sans"/>
                  </a:rPr>
                  <a:t>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₀ +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₁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ₓ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B596D1"/>
                    </a:solidFill>
                  </a:rPr>
                  <a:t>Rational </a:t>
                </a:r>
                <a:r>
                  <a:rPr lang="en-US" dirty="0"/>
                  <a:t>: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Siemens Sans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 … + 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ₙ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ⁿ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₀ + 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₁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₂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² + … + 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ₘ</m:t>
                        </m:r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ᵐ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50CEFE3-C0DB-F0EB-369B-FA4A4A734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162" y="1414800"/>
                <a:ext cx="5970784" cy="4752000"/>
              </a:xfrm>
              <a:blipFill>
                <a:blip r:embed="rId2"/>
                <a:stretch>
                  <a:fillRect l="-2143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6C71983-295A-6B5A-EE4A-8251A428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58" y="1414800"/>
            <a:ext cx="4880606" cy="33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1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2. Polynomial Interpolation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3743990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2038</TotalTime>
  <Words>2600</Words>
  <Application>Microsoft Office PowerPoint</Application>
  <PresentationFormat>Widescreen</PresentationFormat>
  <Paragraphs>381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Arial (Headings)</vt:lpstr>
      <vt:lpstr>Cambria Math</vt:lpstr>
      <vt:lpstr>Siemens Sans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(2/7) Interpolation - approximation</vt:lpstr>
      <vt:lpstr>Outline</vt:lpstr>
      <vt:lpstr>1. Interpolation overview</vt:lpstr>
      <vt:lpstr>Discrete Data </vt:lpstr>
      <vt:lpstr>The Importance of Interpolation </vt:lpstr>
      <vt:lpstr>The Importance of Interpolation</vt:lpstr>
      <vt:lpstr>Type of functions used in interpolation</vt:lpstr>
      <vt:lpstr>Type of functions used in interpolation</vt:lpstr>
      <vt:lpstr>2. Polynomial Interpolation</vt:lpstr>
      <vt:lpstr>Monomial basis</vt:lpstr>
      <vt:lpstr>Monomial basis:</vt:lpstr>
      <vt:lpstr>Lagrange basis</vt:lpstr>
      <vt:lpstr>Lagrange Interpolation</vt:lpstr>
      <vt:lpstr>How good is polynomial interpolation?</vt:lpstr>
      <vt:lpstr>Choice of interpolation points</vt:lpstr>
      <vt:lpstr>Cubic splines</vt:lpstr>
      <vt:lpstr>Orthogonal polynomials</vt:lpstr>
      <vt:lpstr>Orthogonal polynomials</vt:lpstr>
      <vt:lpstr>3. Approximation – data fitting</vt:lpstr>
      <vt:lpstr>Polynomial Interpolation vs approximation</vt:lpstr>
      <vt:lpstr>Data fitting</vt:lpstr>
      <vt:lpstr>Linear data fitting -  or linear regression</vt:lpstr>
      <vt:lpstr>Data fitting - example</vt:lpstr>
      <vt:lpstr>Data fitting - example</vt:lpstr>
      <vt:lpstr>Normal Equations</vt:lpstr>
      <vt:lpstr>Normal equation</vt:lpstr>
      <vt:lpstr>Geometric interpretation</vt:lpstr>
      <vt:lpstr>1.6 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Template;C_Restricted</cp:keywords>
  <dc:description>Version 3.4.3
January 2023</dc:description>
  <cp:lastModifiedBy>Beriot, Hadrien (DI SW PLM STS SDDEV MECH PHY ACOU)</cp:lastModifiedBy>
  <cp:revision>108</cp:revision>
  <dcterms:created xsi:type="dcterms:W3CDTF">2024-05-09T06:24:37Z</dcterms:created>
  <dcterms:modified xsi:type="dcterms:W3CDTF">2024-11-05T18:25:42Z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Restricted</vt:lpwstr>
  </property>
  <property fmtid="{D5CDD505-2E9C-101B-9397-08002B2CF9AE}" pid="12" name="sodocoClasLang">
    <vt:lpwstr>Restricted</vt:lpwstr>
  </property>
  <property fmtid="{D5CDD505-2E9C-101B-9397-08002B2CF9AE}" pid="13" name="sodocoClasLangId">
    <vt:i4>0</vt:i4>
  </property>
  <property fmtid="{D5CDD505-2E9C-101B-9397-08002B2CF9AE}" pid="14" name="sodocoClasId">
    <vt:i4>1</vt:i4>
  </property>
</Properties>
</file>